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 id="2147483777" r:id="rId2"/>
    <p:sldMasterId id="2147483783" r:id="rId3"/>
  </p:sldMasterIdLst>
  <p:notesMasterIdLst>
    <p:notesMasterId r:id="rId9"/>
  </p:notesMasterIdLst>
  <p:sldIdLst>
    <p:sldId id="440" r:id="rId4"/>
    <p:sldId id="1594" r:id="rId5"/>
    <p:sldId id="1598" r:id="rId6"/>
    <p:sldId id="1592" r:id="rId7"/>
    <p:sldId id="1599" r:id="rId8"/>
  </p:sldIdLst>
  <p:sldSz cx="9144000" cy="6858000" type="screen4x3"/>
  <p:notesSz cx="6858000" cy="9144000"/>
  <p:defaultTextStyle>
    <a:defPPr>
      <a:defRPr lang="ja-JP"/>
    </a:defPPr>
    <a:lvl1pPr algn="l" defTabSz="346075" rtl="0" fontAlgn="base">
      <a:spcBef>
        <a:spcPct val="0"/>
      </a:spcBef>
      <a:spcAft>
        <a:spcPct val="0"/>
      </a:spcAft>
      <a:defRPr kumimoji="1" sz="2100" kern="1200">
        <a:solidFill>
          <a:schemeClr val="tx1"/>
        </a:solidFill>
        <a:latin typeface="Helvetica Light" charset="0"/>
        <a:ea typeface="ヒラギノ角ゴ Pro W3" charset="0"/>
        <a:cs typeface="Helvetica Light" charset="0"/>
        <a:sym typeface="Helvetica Light" charset="0"/>
      </a:defRPr>
    </a:lvl1pPr>
    <a:lvl2pPr marL="457200" indent="-361950" algn="l" defTabSz="346075" rtl="0" fontAlgn="base">
      <a:spcBef>
        <a:spcPct val="0"/>
      </a:spcBef>
      <a:spcAft>
        <a:spcPct val="0"/>
      </a:spcAft>
      <a:defRPr kumimoji="1" sz="2100" kern="1200">
        <a:solidFill>
          <a:schemeClr val="tx1"/>
        </a:solidFill>
        <a:latin typeface="Helvetica Light" charset="0"/>
        <a:ea typeface="ヒラギノ角ゴ Pro W3" charset="0"/>
        <a:cs typeface="Helvetica Light" charset="0"/>
        <a:sym typeface="Helvetica Light" charset="0"/>
      </a:defRPr>
    </a:lvl2pPr>
    <a:lvl3pPr marL="914400" indent="-723900" algn="l" defTabSz="346075" rtl="0" fontAlgn="base">
      <a:spcBef>
        <a:spcPct val="0"/>
      </a:spcBef>
      <a:spcAft>
        <a:spcPct val="0"/>
      </a:spcAft>
      <a:defRPr kumimoji="1" sz="2100" kern="1200">
        <a:solidFill>
          <a:schemeClr val="tx1"/>
        </a:solidFill>
        <a:latin typeface="Helvetica Light" charset="0"/>
        <a:ea typeface="ヒラギノ角ゴ Pro W3" charset="0"/>
        <a:cs typeface="Helvetica Light" charset="0"/>
        <a:sym typeface="Helvetica Light" charset="0"/>
      </a:defRPr>
    </a:lvl3pPr>
    <a:lvl4pPr marL="1371600" indent="-1084263" algn="l" defTabSz="346075" rtl="0" fontAlgn="base">
      <a:spcBef>
        <a:spcPct val="0"/>
      </a:spcBef>
      <a:spcAft>
        <a:spcPct val="0"/>
      </a:spcAft>
      <a:defRPr kumimoji="1" sz="2100" kern="1200">
        <a:solidFill>
          <a:schemeClr val="tx1"/>
        </a:solidFill>
        <a:latin typeface="Helvetica Light" charset="0"/>
        <a:ea typeface="ヒラギノ角ゴ Pro W3" charset="0"/>
        <a:cs typeface="Helvetica Light" charset="0"/>
        <a:sym typeface="Helvetica Light" charset="0"/>
      </a:defRPr>
    </a:lvl4pPr>
    <a:lvl5pPr marL="1828800" indent="-1446213" algn="l" defTabSz="346075" rtl="0" fontAlgn="base">
      <a:spcBef>
        <a:spcPct val="0"/>
      </a:spcBef>
      <a:spcAft>
        <a:spcPct val="0"/>
      </a:spcAft>
      <a:defRPr kumimoji="1" sz="2100" kern="1200">
        <a:solidFill>
          <a:schemeClr val="tx1"/>
        </a:solidFill>
        <a:latin typeface="Helvetica Light" charset="0"/>
        <a:ea typeface="ヒラギノ角ゴ Pro W3" charset="0"/>
        <a:cs typeface="Helvetica Light" charset="0"/>
        <a:sym typeface="Helvetica Light" charset="0"/>
      </a:defRPr>
    </a:lvl5pPr>
    <a:lvl6pPr marL="2286000" algn="l" defTabSz="457200" rtl="0" eaLnBrk="1" latinLnBrk="0" hangingPunct="1">
      <a:defRPr kumimoji="1" sz="2100" kern="1200">
        <a:solidFill>
          <a:schemeClr val="tx1"/>
        </a:solidFill>
        <a:latin typeface="Helvetica Light" charset="0"/>
        <a:ea typeface="ヒラギノ角ゴ Pro W3" charset="0"/>
        <a:cs typeface="Helvetica Light" charset="0"/>
        <a:sym typeface="Helvetica Light" charset="0"/>
      </a:defRPr>
    </a:lvl6pPr>
    <a:lvl7pPr marL="2743200" algn="l" defTabSz="457200" rtl="0" eaLnBrk="1" latinLnBrk="0" hangingPunct="1">
      <a:defRPr kumimoji="1" sz="2100" kern="1200">
        <a:solidFill>
          <a:schemeClr val="tx1"/>
        </a:solidFill>
        <a:latin typeface="Helvetica Light" charset="0"/>
        <a:ea typeface="ヒラギノ角ゴ Pro W3" charset="0"/>
        <a:cs typeface="Helvetica Light" charset="0"/>
        <a:sym typeface="Helvetica Light" charset="0"/>
      </a:defRPr>
    </a:lvl7pPr>
    <a:lvl8pPr marL="3200400" algn="l" defTabSz="457200" rtl="0" eaLnBrk="1" latinLnBrk="0" hangingPunct="1">
      <a:defRPr kumimoji="1" sz="2100" kern="1200">
        <a:solidFill>
          <a:schemeClr val="tx1"/>
        </a:solidFill>
        <a:latin typeface="Helvetica Light" charset="0"/>
        <a:ea typeface="ヒラギノ角ゴ Pro W3" charset="0"/>
        <a:cs typeface="Helvetica Light" charset="0"/>
        <a:sym typeface="Helvetica Light" charset="0"/>
      </a:defRPr>
    </a:lvl8pPr>
    <a:lvl9pPr marL="3657600" algn="l" defTabSz="457200" rtl="0" eaLnBrk="1" latinLnBrk="0" hangingPunct="1">
      <a:defRPr kumimoji="1" sz="2100" kern="1200">
        <a:solidFill>
          <a:schemeClr val="tx1"/>
        </a:solidFill>
        <a:latin typeface="Helvetica Light" charset="0"/>
        <a:ea typeface="ヒラギノ角ゴ Pro W3" charset="0"/>
        <a:cs typeface="Helvetica Light" charset="0"/>
        <a:sym typeface="Helvetica Light" charset="0"/>
      </a:defRPr>
    </a:lvl9pPr>
  </p:defaultTextStyle>
  <p:extLst>
    <p:ext uri="{EFAFB233-063F-42B5-8137-9DF3F51BA10A}">
      <p15:sldGuideLst xmlns:p15="http://schemas.microsoft.com/office/powerpoint/2012/main">
        <p15:guide id="1" orient="horz" pos="3840" userDrawn="1">
          <p15:clr>
            <a:srgbClr val="A4A3A4"/>
          </p15:clr>
        </p15:guide>
        <p15:guide id="2" orient="horz" pos="1104" userDrawn="1">
          <p15:clr>
            <a:srgbClr val="A4A3A4"/>
          </p15:clr>
        </p15:guide>
        <p15:guide id="3" orient="horz" pos="936" userDrawn="1">
          <p15:clr>
            <a:srgbClr val="A4A3A4"/>
          </p15:clr>
        </p15:guide>
        <p15:guide id="4" pos="5359">
          <p15:clr>
            <a:srgbClr val="A4A3A4"/>
          </p15:clr>
        </p15:guide>
        <p15:guide id="5" pos="2457">
          <p15:clr>
            <a:srgbClr val="A4A3A4"/>
          </p15:clr>
        </p15:guide>
        <p15:guide id="6" pos="408" userDrawn="1">
          <p15:clr>
            <a:srgbClr val="A4A3A4"/>
          </p15:clr>
        </p15:guide>
        <p15:guide id="7" pos="3669">
          <p15:clr>
            <a:srgbClr val="A4A3A4"/>
          </p15:clr>
        </p15:guide>
        <p15:guide id="8" pos="11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D6A34"/>
    <a:srgbClr val="FFC201"/>
    <a:srgbClr val="71AE45"/>
    <a:srgbClr val="A7A9A7"/>
    <a:srgbClr val="F3F3F3"/>
    <a:srgbClr val="2D7395"/>
    <a:srgbClr val="FF99FF"/>
    <a:srgbClr val="EE5912"/>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45" autoAdjust="0"/>
    <p:restoredTop sz="90129" autoAdjust="0"/>
  </p:normalViewPr>
  <p:slideViewPr>
    <p:cSldViewPr snapToGrid="0" snapToObjects="1" showGuides="1">
      <p:cViewPr varScale="1">
        <p:scale>
          <a:sx n="99" d="100"/>
          <a:sy n="99" d="100"/>
        </p:scale>
        <p:origin x="1464" y="84"/>
      </p:cViewPr>
      <p:guideLst>
        <p:guide orient="horz" pos="3840"/>
        <p:guide orient="horz" pos="1104"/>
        <p:guide orient="horz" pos="936"/>
        <p:guide pos="5359"/>
        <p:guide pos="2457"/>
        <p:guide pos="408"/>
        <p:guide pos="3669"/>
        <p:guide pos="1104"/>
      </p:guideLst>
    </p:cSldViewPr>
  </p:slideViewPr>
  <p:outlineViewPr>
    <p:cViewPr>
      <p:scale>
        <a:sx n="33" d="100"/>
        <a:sy n="33" d="100"/>
      </p:scale>
      <p:origin x="0" y="-2704"/>
    </p:cViewPr>
  </p:outlineViewPr>
  <p:notesTextViewPr>
    <p:cViewPr>
      <p:scale>
        <a:sx n="100" d="100"/>
        <a:sy n="100" d="100"/>
      </p:scale>
      <p:origin x="0" y="0"/>
    </p:cViewPr>
  </p:notesTextViewPr>
  <p:sorterViewPr>
    <p:cViewPr>
      <p:scale>
        <a:sx n="142" d="100"/>
        <a:sy n="14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986" name="Shape 38"/>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sp>
      <p:sp>
        <p:nvSpPr>
          <p:cNvPr id="41987" name="Shape 39"/>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endParaRPr lang="ja-JP" altLang="en-US">
              <a:sym typeface="Avenir Book" charset="0"/>
            </a:endParaRPr>
          </a:p>
        </p:txBody>
      </p:sp>
    </p:spTree>
    <p:extLst>
      <p:ext uri="{BB962C8B-B14F-4D97-AF65-F5344CB8AC3E}">
        <p14:creationId xmlns:p14="http://schemas.microsoft.com/office/powerpoint/2010/main" val="4184284251"/>
      </p:ext>
    </p:extLst>
  </p:cSld>
  <p:clrMap bg1="lt1" tx1="dk1" bg2="lt2" tx2="dk2" accent1="accent1" accent2="accent2" accent3="accent3" accent4="accent4" accent5="accent5" accent6="accent6" hlink="hlink" folHlink="folHlink"/>
  <p:notesStyle>
    <a:lvl1pPr algn="l" defTabSz="190500" rtl="0" eaLnBrk="0" fontAlgn="base" hangingPunct="0">
      <a:lnSpc>
        <a:spcPct val="125000"/>
      </a:lnSpc>
      <a:spcBef>
        <a:spcPct val="30000"/>
      </a:spcBef>
      <a:spcAft>
        <a:spcPct val="0"/>
      </a:spcAft>
      <a:defRPr sz="1000">
        <a:solidFill>
          <a:schemeClr val="tx1"/>
        </a:solidFill>
        <a:latin typeface="Avenir Book"/>
        <a:ea typeface="ヒラギノ角ゴ Pro W3" charset="0"/>
        <a:cs typeface="Avenir Book"/>
        <a:sym typeface="Avenir Book" charset="0"/>
      </a:defRPr>
    </a:lvl1pPr>
    <a:lvl2pPr marL="742950" indent="-285750" algn="l" defTabSz="190500" rtl="0" eaLnBrk="0" fontAlgn="base" hangingPunct="0">
      <a:lnSpc>
        <a:spcPct val="125000"/>
      </a:lnSpc>
      <a:spcBef>
        <a:spcPct val="30000"/>
      </a:spcBef>
      <a:spcAft>
        <a:spcPct val="0"/>
      </a:spcAft>
      <a:defRPr sz="1000">
        <a:solidFill>
          <a:schemeClr val="tx1"/>
        </a:solidFill>
        <a:latin typeface="Avenir Book"/>
        <a:ea typeface="Avenir Book"/>
        <a:cs typeface="Avenir Book"/>
        <a:sym typeface="Avenir Book" charset="0"/>
      </a:defRPr>
    </a:lvl2pPr>
    <a:lvl3pPr marL="1143000" indent="-228600" algn="l" defTabSz="190500" rtl="0" eaLnBrk="0" fontAlgn="base" hangingPunct="0">
      <a:lnSpc>
        <a:spcPct val="125000"/>
      </a:lnSpc>
      <a:spcBef>
        <a:spcPct val="30000"/>
      </a:spcBef>
      <a:spcAft>
        <a:spcPct val="0"/>
      </a:spcAft>
      <a:defRPr sz="1000">
        <a:solidFill>
          <a:schemeClr val="tx1"/>
        </a:solidFill>
        <a:latin typeface="Avenir Book"/>
        <a:ea typeface="Avenir Book"/>
        <a:cs typeface="Avenir Book"/>
        <a:sym typeface="Avenir Book" charset="0"/>
      </a:defRPr>
    </a:lvl3pPr>
    <a:lvl4pPr marL="1600200" indent="-228600" algn="l" defTabSz="190500" rtl="0" eaLnBrk="0" fontAlgn="base" hangingPunct="0">
      <a:lnSpc>
        <a:spcPct val="125000"/>
      </a:lnSpc>
      <a:spcBef>
        <a:spcPct val="30000"/>
      </a:spcBef>
      <a:spcAft>
        <a:spcPct val="0"/>
      </a:spcAft>
      <a:defRPr sz="1000">
        <a:solidFill>
          <a:schemeClr val="tx1"/>
        </a:solidFill>
        <a:latin typeface="Avenir Book"/>
        <a:ea typeface="Avenir Book"/>
        <a:cs typeface="Avenir Book"/>
        <a:sym typeface="Avenir Book" charset="0"/>
      </a:defRPr>
    </a:lvl4pPr>
    <a:lvl5pPr marL="2057400" indent="-228600" algn="l" defTabSz="190500" rtl="0" eaLnBrk="0" fontAlgn="base" hangingPunct="0">
      <a:lnSpc>
        <a:spcPct val="125000"/>
      </a:lnSpc>
      <a:spcBef>
        <a:spcPct val="30000"/>
      </a:spcBef>
      <a:spcAft>
        <a:spcPct val="0"/>
      </a:spcAft>
      <a:defRPr sz="1000">
        <a:solidFill>
          <a:schemeClr val="tx1"/>
        </a:solidFill>
        <a:latin typeface="Avenir Book"/>
        <a:ea typeface="Avenir Book"/>
        <a:cs typeface="Avenir Book"/>
        <a:sym typeface="Avenir Book" charset="0"/>
      </a:defRPr>
    </a:lvl5pPr>
    <a:lvl6pPr indent="480050" defTabSz="192020">
      <a:lnSpc>
        <a:spcPct val="125000"/>
      </a:lnSpc>
      <a:defRPr sz="1000">
        <a:latin typeface="Avenir Book"/>
        <a:ea typeface="Avenir Book"/>
        <a:cs typeface="Avenir Book"/>
        <a:sym typeface="Avenir Book"/>
      </a:defRPr>
    </a:lvl6pPr>
    <a:lvl7pPr indent="576059" defTabSz="192020">
      <a:lnSpc>
        <a:spcPct val="125000"/>
      </a:lnSpc>
      <a:defRPr sz="1000">
        <a:latin typeface="Avenir Book"/>
        <a:ea typeface="Avenir Book"/>
        <a:cs typeface="Avenir Book"/>
        <a:sym typeface="Avenir Book"/>
      </a:defRPr>
    </a:lvl7pPr>
    <a:lvl8pPr indent="672069" defTabSz="192020">
      <a:lnSpc>
        <a:spcPct val="125000"/>
      </a:lnSpc>
      <a:defRPr sz="1000">
        <a:latin typeface="Avenir Book"/>
        <a:ea typeface="Avenir Book"/>
        <a:cs typeface="Avenir Book"/>
        <a:sym typeface="Avenir Book"/>
      </a:defRPr>
    </a:lvl8pPr>
    <a:lvl9pPr indent="768079" defTabSz="192020">
      <a:lnSpc>
        <a:spcPct val="125000"/>
      </a:lnSpc>
      <a:defRPr sz="1000">
        <a:latin typeface="Avenir Book"/>
        <a:ea typeface="Avenir Book"/>
        <a:cs typeface="Avenir Book"/>
        <a:sym typeface="Avenir Book"/>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sam.org/images/default-source/default-album/settings-and-levels-of-care-infographic-6-23-17_asam.jpg?sfvrsn=78fe7cc2_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90500" rtl="0" eaLnBrk="0" fontAlgn="base" latinLnBrk="0" hangingPunct="0">
              <a:lnSpc>
                <a:spcPct val="125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2314659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SAMHSA 2012 – Clinical Drug Testing in Primary Care; ASAM – 2017 Consensus Statement on Drug Testing in Clinical Settings</a:t>
            </a:r>
          </a:p>
        </p:txBody>
      </p:sp>
      <p:sp>
        <p:nvSpPr>
          <p:cNvPr id="4" name="Slide Number Placeholder 3"/>
          <p:cNvSpPr>
            <a:spLocks noGrp="1"/>
          </p:cNvSpPr>
          <p:nvPr>
            <p:ph type="sldNum" sz="quarter" idx="10"/>
          </p:nvPr>
        </p:nvSpPr>
        <p:spPr/>
        <p:txBody>
          <a:bodyPr/>
          <a:lstStyle/>
          <a:p>
            <a:fld id="{13588328-1EA3-E94E-9D07-B0FAE1A93A89}" type="slidenum">
              <a:rPr lang="en-US" smtClean="0"/>
              <a:t>2</a:t>
            </a:fld>
            <a:endParaRPr lang="en-US" dirty="0"/>
          </a:p>
        </p:txBody>
      </p:sp>
    </p:spTree>
    <p:extLst>
      <p:ext uri="{BB962C8B-B14F-4D97-AF65-F5344CB8AC3E}">
        <p14:creationId xmlns:p14="http://schemas.microsoft.com/office/powerpoint/2010/main" val="3193555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Urine Drug Tests: Ordering and Interpretation. American Family Physician. January 2019; ASAM – 2017 Consensus Statement on Drug Testing in Clinical Settings</a:t>
            </a:r>
          </a:p>
          <a:p>
            <a:endParaRPr kumimoji="0" lang="en-US" sz="2100" dirty="0"/>
          </a:p>
          <a:p>
            <a:r>
              <a:rPr kumimoji="0" lang="en-US" sz="2100" dirty="0"/>
              <a:t> ASAM Drug Testing Infographic - </a:t>
            </a:r>
            <a:r>
              <a:rPr lang="en-US" sz="1800" dirty="0">
                <a:hlinkClick r:id="rId3"/>
              </a:rPr>
              <a:t>https://www.asam.org/images/default-source/default-album/settings-and-levels-of-care-infographic-6-23-17_asam.jpg?sfvrsn=78fe7cc2_0</a:t>
            </a:r>
            <a:endParaRPr kumimoji="0" lang="en-US" sz="1900" dirty="0"/>
          </a:p>
          <a:p>
            <a:endParaRPr lang="en-US" dirty="0"/>
          </a:p>
          <a:p>
            <a:r>
              <a:rPr lang="en-US" dirty="0"/>
              <a:t>For discussion: can any of our recommended screenings (e.g., ORT) be used to identify aberrant behavior?</a:t>
            </a:r>
          </a:p>
          <a:p>
            <a:endParaRPr lang="en-US" dirty="0"/>
          </a:p>
        </p:txBody>
      </p:sp>
      <p:sp>
        <p:nvSpPr>
          <p:cNvPr id="4" name="Slide Number Placeholder 3"/>
          <p:cNvSpPr>
            <a:spLocks noGrp="1"/>
          </p:cNvSpPr>
          <p:nvPr>
            <p:ph type="sldNum" sz="quarter" idx="10"/>
          </p:nvPr>
        </p:nvSpPr>
        <p:spPr/>
        <p:txBody>
          <a:bodyPr/>
          <a:lstStyle/>
          <a:p>
            <a:fld id="{13588328-1EA3-E94E-9D07-B0FAE1A93A89}" type="slidenum">
              <a:rPr lang="en-US" smtClean="0"/>
              <a:t>3</a:t>
            </a:fld>
            <a:endParaRPr lang="en-US" dirty="0"/>
          </a:p>
        </p:txBody>
      </p:sp>
    </p:spTree>
    <p:extLst>
      <p:ext uri="{BB962C8B-B14F-4D97-AF65-F5344CB8AC3E}">
        <p14:creationId xmlns:p14="http://schemas.microsoft.com/office/powerpoint/2010/main" val="612586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dirty="0">
                <a:solidFill>
                  <a:schemeClr val="tx1"/>
                </a:solidFill>
                <a:effectLst/>
                <a:latin typeface="Avenir Book"/>
                <a:ea typeface="ヒラギノ角ゴ Pro W3" charset="0"/>
                <a:cs typeface="Avenir Book"/>
                <a:sym typeface="Avenir Book" charset="0"/>
              </a:rPr>
              <a:t>Per HHS document…. </a:t>
            </a:r>
            <a:endParaRPr lang="en-US" sz="1050" b="0" i="0" dirty="0">
              <a:solidFill>
                <a:schemeClr val="tx1"/>
              </a:solidFill>
              <a:effectLst/>
              <a:latin typeface="Avenir Book"/>
              <a:ea typeface="ヒラギノ角ゴ Pro W3" charset="0"/>
              <a:cs typeface="Avenir Book"/>
              <a:sym typeface="Avenir Book" charset="0"/>
            </a:endParaRPr>
          </a:p>
          <a:p>
            <a:r>
              <a:rPr lang="en-US" sz="1050" b="0" i="0" dirty="0">
                <a:solidFill>
                  <a:schemeClr val="tx1"/>
                </a:solidFill>
                <a:effectLst/>
                <a:latin typeface="Avenir Book"/>
                <a:ea typeface="ヒラギノ角ゴ Pro W3" charset="0"/>
                <a:cs typeface="Avenir Book"/>
                <a:sym typeface="Avenir Book" charset="0"/>
              </a:rPr>
              <a:t>o   Urine Drug Testing (UDT) we agreed to have it as part of patient agreement and due annually, more often as provider deemed appropriate and were asking for 1-2 committee members to work with us on UDT workflow and considerations.  The draft indicates some unintended results when UDT is not screened and used with care.  We will need to follow through with this (February Meeting)</a:t>
            </a:r>
          </a:p>
        </p:txBody>
      </p:sp>
    </p:spTree>
    <p:extLst>
      <p:ext uri="{BB962C8B-B14F-4D97-AF65-F5344CB8AC3E}">
        <p14:creationId xmlns:p14="http://schemas.microsoft.com/office/powerpoint/2010/main" val="495717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dirty="0">
                <a:solidFill>
                  <a:schemeClr val="tx1"/>
                </a:solidFill>
                <a:effectLst/>
                <a:latin typeface="Avenir Book"/>
                <a:ea typeface="ヒラギノ角ゴ Pro W3" charset="0"/>
                <a:cs typeface="Avenir Book"/>
                <a:sym typeface="Avenir Book" charset="0"/>
              </a:rPr>
              <a:t>Per HHS document…. </a:t>
            </a:r>
            <a:endParaRPr lang="en-US" sz="1050" b="0" i="0" dirty="0">
              <a:solidFill>
                <a:schemeClr val="tx1"/>
              </a:solidFill>
              <a:effectLst/>
              <a:latin typeface="Avenir Book"/>
              <a:ea typeface="ヒラギノ角ゴ Pro W3" charset="0"/>
              <a:cs typeface="Avenir Book"/>
              <a:sym typeface="Avenir Book" charset="0"/>
            </a:endParaRPr>
          </a:p>
          <a:p>
            <a:r>
              <a:rPr lang="en-US" sz="1050" b="0" i="0" dirty="0">
                <a:solidFill>
                  <a:schemeClr val="tx1"/>
                </a:solidFill>
                <a:effectLst/>
                <a:latin typeface="Avenir Book"/>
                <a:ea typeface="ヒラギノ角ゴ Pro W3" charset="0"/>
                <a:cs typeface="Avenir Book"/>
                <a:sym typeface="Avenir Book" charset="0"/>
              </a:rPr>
              <a:t>o   Urine Drug Testing (UDT) we agreed to have it as part of patient agreement and due annually, more often as provider deemed appropriate and were asking for 1-2 committee members to work with us on UDT workflow and considerations.  The draft indicates some unintended results when UDT is not screened and used with care.  We will need to follow through with this (February Meeting)</a:t>
            </a:r>
          </a:p>
        </p:txBody>
      </p:sp>
    </p:spTree>
    <p:extLst>
      <p:ext uri="{BB962C8B-B14F-4D97-AF65-F5344CB8AC3E}">
        <p14:creationId xmlns:p14="http://schemas.microsoft.com/office/powerpoint/2010/main" val="9058328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1" hangingPunct="0">
              <a:lnSpc>
                <a:spcPct val="100000"/>
              </a:lnSpc>
              <a:spcBef>
                <a:spcPts val="0"/>
              </a:spcBef>
              <a:spcAft>
                <a:spcPts val="0"/>
              </a:spcAft>
              <a:buClrTx/>
              <a:buSzTx/>
              <a:buFontTx/>
              <a:buNone/>
              <a:tabLst/>
            </a:pPr>
            <a:endParaRPr kumimoji="0" lang="ja-JP" altLang="en-US" sz="3200" b="0" i="0" u="none" strike="noStrike" cap="none" spc="0" normalizeH="0" baseline="0">
              <a:ln>
                <a:noFill/>
              </a:ln>
              <a:solidFill>
                <a:srgbClr val="FFFFFF"/>
              </a:solidFill>
              <a:effectLst/>
              <a:uFillTx/>
              <a:latin typeface="+mn-lt"/>
              <a:ea typeface="+mn-ea"/>
              <a:cs typeface="+mn-cs"/>
              <a:sym typeface="Helvetica Light"/>
            </a:endParaRPr>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148013" y="2489200"/>
            <a:ext cx="150495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613150" y="3014663"/>
            <a:ext cx="566738"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userDrawn="1"/>
        </p:nvCxnSpPr>
        <p:spPr>
          <a:xfrm>
            <a:off x="3902076" y="2667000"/>
            <a:ext cx="0" cy="1257300"/>
          </a:xfrm>
          <a:prstGeom prst="line">
            <a:avLst/>
          </a:prstGeom>
          <a:noFill/>
          <a:ln w="6350" cap="flat" cmpd="sng" algn="ctr">
            <a:solidFill>
              <a:srgbClr val="FFFFFF">
                <a:lumMod val="50000"/>
              </a:srgbClr>
            </a:solidFill>
            <a:prstDash val="solid"/>
          </a:ln>
          <a:effectLst>
            <a:outerShdw blurRad="38100" dist="25400" dir="5400000" rotWithShape="0">
              <a:srgbClr val="000000">
                <a:alpha val="50000"/>
              </a:srgbClr>
            </a:outerShdw>
          </a:effectLst>
        </p:spPr>
      </p:cxnSp>
      <p:sp>
        <p:nvSpPr>
          <p:cNvPr id="15" name="Title 14"/>
          <p:cNvSpPr>
            <a:spLocks noGrp="1"/>
          </p:cNvSpPr>
          <p:nvPr>
            <p:ph type="title"/>
          </p:nvPr>
        </p:nvSpPr>
        <p:spPr>
          <a:xfrm>
            <a:off x="4179888" y="4135438"/>
            <a:ext cx="4635500" cy="1452562"/>
          </a:xfrm>
        </p:spPr>
        <p:txBody>
          <a:bodyPr>
            <a:normAutofit/>
          </a:bodyPr>
          <a:lstStyle>
            <a:lvl1pPr>
              <a:defRPr sz="1800"/>
            </a:lvl1pPr>
          </a:lstStyle>
          <a:p>
            <a:r>
              <a:rPr kumimoji="1" lang="en-US" altLang="ja-JP" dirty="0"/>
              <a:t>Click to edit Master title style</a:t>
            </a:r>
            <a:endParaRPr kumimoji="1" lang="ja-JP" altLang="en-US" dirty="0"/>
          </a:p>
        </p:txBody>
      </p:sp>
    </p:spTree>
    <p:extLst>
      <p:ext uri="{BB962C8B-B14F-4D97-AF65-F5344CB8AC3E}">
        <p14:creationId xmlns:p14="http://schemas.microsoft.com/office/powerpoint/2010/main" val="421386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360"/>
                                          </p:val>
                                        </p:tav>
                                        <p:tav tm="100000">
                                          <p:val>
                                            <p:fltVal val="0"/>
                                          </p:val>
                                        </p:tav>
                                      </p:tavLst>
                                    </p:anim>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par>
                          <p:cTn id="15" fill="hold">
                            <p:stCondLst>
                              <p:cond delay="1000"/>
                            </p:stCondLst>
                            <p:childTnLst>
                              <p:par>
                                <p:cTn id="16" presetID="0" presetClass="path" presetSubtype="0" accel="50000" decel="50000" fill="hold" nodeType="afterEffect">
                                  <p:stCondLst>
                                    <p:cond delay="0"/>
                                  </p:stCondLst>
                                  <p:childTnLst>
                                    <p:animMotion origin="layout" path="M -1.66667E-6 2.22222E-6 L -0.11857 2.22222E-6 " pathEditMode="relative" rAng="0" ptsTypes="AA">
                                      <p:cBhvr>
                                        <p:cTn id="17" dur="1000" fill="hold"/>
                                        <p:tgtEl>
                                          <p:spTgt spid="12"/>
                                        </p:tgtEl>
                                        <p:attrNameLst>
                                          <p:attrName>ppt_x</p:attrName>
                                          <p:attrName>ppt_y</p:attrName>
                                        </p:attrNameLst>
                                      </p:cBhvr>
                                      <p:rCtr x="-5937" y="0"/>
                                    </p:animMotion>
                                  </p:childTnLst>
                                </p:cTn>
                              </p:par>
                              <p:par>
                                <p:cTn id="18" presetID="0" presetClass="path" presetSubtype="0" accel="50000" decel="50000" fill="hold" nodeType="withEffect">
                                  <p:stCondLst>
                                    <p:cond delay="0"/>
                                  </p:stCondLst>
                                  <p:childTnLst>
                                    <p:animMotion origin="layout" path="M -2.5E-6 3.7037E-6 L -0.11909 3.7037E-6 " pathEditMode="relative" rAng="0" ptsTypes="AA">
                                      <p:cBhvr>
                                        <p:cTn id="19" dur="1000" fill="hold"/>
                                        <p:tgtEl>
                                          <p:spTgt spid="11"/>
                                        </p:tgtEl>
                                        <p:attrNameLst>
                                          <p:attrName>ppt_x</p:attrName>
                                          <p:attrName>ppt_y</p:attrName>
                                        </p:attrNameLst>
                                      </p:cBhvr>
                                      <p:rCtr x="-5955" y="0"/>
                                    </p:animMotion>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825500" fontAlgn="auto" latinLnBrk="1" hangingPunct="0">
              <a:spcBef>
                <a:spcPts val="0"/>
              </a:spcBef>
              <a:spcAft>
                <a:spcPts val="0"/>
              </a:spcAft>
            </a:pPr>
            <a:endParaRPr kumimoji="0" lang="ja-JP" altLang="en-US" sz="3200">
              <a:solidFill>
                <a:srgbClr val="FFFFFF"/>
              </a:solidFill>
              <a:latin typeface="Arial"/>
              <a:ea typeface="ＭＳ Ｐゴシック" charset="-128"/>
              <a:cs typeface=""/>
              <a:sym typeface="Helvetica Light"/>
            </a:endParaRPr>
          </a:p>
        </p:txBody>
      </p:sp>
      <p:pic>
        <p:nvPicPr>
          <p:cNvPr id="17" name="TKG_Logo-03.png"/>
          <p:cNvPicPr/>
          <p:nvPr userDrawn="1"/>
        </p:nvPicPr>
        <p:blipFill>
          <a:blip r:embed="rId2" cstate="email">
            <a:extLst>
              <a:ext uri="{28A0092B-C50C-407E-A947-70E740481C1C}">
                <a14:useLocalDpi xmlns:a14="http://schemas.microsoft.com/office/drawing/2010/main" val="0"/>
              </a:ext>
            </a:extLst>
          </a:blip>
          <a:stretch>
            <a:fillRect/>
          </a:stretch>
        </p:blipFill>
        <p:spPr>
          <a:xfrm>
            <a:off x="4093758" y="1364784"/>
            <a:ext cx="919841" cy="919841"/>
          </a:xfrm>
          <a:prstGeom prst="rect">
            <a:avLst/>
          </a:prstGeom>
          <a:ln w="12700" cap="flat">
            <a:noFill/>
            <a:miter lim="400000"/>
          </a:ln>
          <a:effectLst/>
        </p:spPr>
      </p:pic>
      <p:sp>
        <p:nvSpPr>
          <p:cNvPr id="18" name="Rectangle 17"/>
          <p:cNvSpPr/>
          <p:nvPr userDrawn="1"/>
        </p:nvSpPr>
        <p:spPr>
          <a:xfrm>
            <a:off x="3469285" y="2664023"/>
            <a:ext cx="2168786" cy="338554"/>
          </a:xfrm>
          <a:prstGeom prst="rect">
            <a:avLst/>
          </a:prstGeom>
        </p:spPr>
        <p:txBody>
          <a:bodyPr wrap="none">
            <a:spAutoFit/>
          </a:bodyPr>
          <a:lstStyle/>
          <a:p>
            <a:pPr algn="ctr"/>
            <a:r>
              <a:rPr lang="en-US" sz="1600" dirty="0">
                <a:solidFill>
                  <a:srgbClr val="262626"/>
                </a:solidFill>
                <a:latin typeface="Helvetica Light"/>
                <a:cs typeface="Helvetica Light"/>
              </a:rPr>
              <a:t>Discussion/Questions</a:t>
            </a:r>
          </a:p>
        </p:txBody>
      </p:sp>
      <p:sp>
        <p:nvSpPr>
          <p:cNvPr id="19" name="Rectangle 18"/>
          <p:cNvSpPr/>
          <p:nvPr userDrawn="1"/>
        </p:nvSpPr>
        <p:spPr>
          <a:xfrm>
            <a:off x="3947933" y="3299023"/>
            <a:ext cx="1211490" cy="338554"/>
          </a:xfrm>
          <a:prstGeom prst="rect">
            <a:avLst/>
          </a:prstGeom>
        </p:spPr>
        <p:txBody>
          <a:bodyPr wrap="none">
            <a:spAutoFit/>
          </a:bodyPr>
          <a:lstStyle/>
          <a:p>
            <a:pPr algn="ctr"/>
            <a:r>
              <a:rPr lang="en-US" sz="1600" dirty="0">
                <a:solidFill>
                  <a:srgbClr val="262626"/>
                </a:solidFill>
                <a:latin typeface="Helvetica Light"/>
                <a:cs typeface="Helvetica Light"/>
              </a:rPr>
              <a:t>Next Steps</a:t>
            </a:r>
          </a:p>
        </p:txBody>
      </p:sp>
      <p:sp>
        <p:nvSpPr>
          <p:cNvPr id="20" name="Rectangle 19"/>
          <p:cNvSpPr/>
          <p:nvPr userDrawn="1"/>
        </p:nvSpPr>
        <p:spPr>
          <a:xfrm>
            <a:off x="3931302" y="3984823"/>
            <a:ext cx="1244752" cy="338554"/>
          </a:xfrm>
          <a:prstGeom prst="rect">
            <a:avLst/>
          </a:prstGeom>
        </p:spPr>
        <p:txBody>
          <a:bodyPr wrap="none">
            <a:spAutoFit/>
          </a:bodyPr>
          <a:lstStyle/>
          <a:p>
            <a:pPr algn="ctr"/>
            <a:r>
              <a:rPr lang="en-US" sz="1600" dirty="0">
                <a:solidFill>
                  <a:srgbClr val="262626"/>
                </a:solidFill>
                <a:latin typeface="Helvetica Light"/>
                <a:cs typeface="Helvetica Light"/>
              </a:rPr>
              <a:t>Thank You!</a:t>
            </a:r>
          </a:p>
        </p:txBody>
      </p:sp>
      <p:sp>
        <p:nvSpPr>
          <p:cNvPr id="23" name="Title Placeholder 1"/>
          <p:cNvSpPr>
            <a:spLocks noGrp="1"/>
          </p:cNvSpPr>
          <p:nvPr>
            <p:ph type="title"/>
          </p:nvPr>
        </p:nvSpPr>
        <p:spPr>
          <a:xfrm>
            <a:off x="457200" y="274638"/>
            <a:ext cx="8229600" cy="1143000"/>
          </a:xfrm>
          <a:prstGeom prst="rect">
            <a:avLst/>
          </a:prstGeom>
        </p:spPr>
        <p:txBody>
          <a:bodyPr vert="horz" lIns="0" tIns="45720" rIns="91440" bIns="45720" rtlCol="0" anchor="t" anchorCtr="0">
            <a:normAutofit/>
          </a:bodyPr>
          <a:lstStyle/>
          <a:p>
            <a:r>
              <a:rPr kumimoji="1" lang="en-US" altLang="ja-JP" dirty="0"/>
              <a:t>Click to edit Master title style</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childTnLst>
                                    <p:set>
                                      <p:cBhvr rctx="PPT">
                                        <p:cTn id="11" dur="indefinite"/>
                                        <p:tgtEl>
                                          <p:spTgt spid="18"/>
                                        </p:tgtEl>
                                        <p:attrNameLst>
                                          <p:attrName>style.opacity</p:attrName>
                                        </p:attrNameLst>
                                      </p:cBhvr>
                                      <p:to>
                                        <p:strVal val="0.25"/>
                                      </p:to>
                                    </p:set>
                                    <p:animEffect filter="image" prLst="opacity: 0.25">
                                      <p:cBhvr rctx="IE">
                                        <p:cTn id="12" dur="indefinite"/>
                                        <p:tgtEl>
                                          <p:spTgt spid="1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1" nodeType="clickEffect">
                                  <p:stCondLst>
                                    <p:cond delay="0"/>
                                  </p:stCondLst>
                                  <p:childTnLst>
                                    <p:set>
                                      <p:cBhvr rctx="PPT">
                                        <p:cTn id="19" dur="indefinite"/>
                                        <p:tgtEl>
                                          <p:spTgt spid="19"/>
                                        </p:tgtEl>
                                        <p:attrNameLst>
                                          <p:attrName>style.opacity</p:attrName>
                                        </p:attrNameLst>
                                      </p:cBhvr>
                                      <p:to>
                                        <p:strVal val="0.25"/>
                                      </p:to>
                                    </p:set>
                                    <p:animEffect filter="image" prLst="opacity: 0.25">
                                      <p:cBhvr rctx="IE">
                                        <p:cTn id="20" dur="indefinite"/>
                                        <p:tgtEl>
                                          <p:spTgt spid="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p:bldP spid="19" grpId="1"/>
      <p:bldP spid="20"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0"/>
          <a:lstStyle/>
          <a:p>
            <a:r>
              <a:rPr kumimoji="1" lang="en-US" altLang="ja-JP" dirty="0"/>
              <a:t>Click to edit Master title style</a:t>
            </a:r>
            <a:endParaRPr kumimoji="1" lang="ja-JP" altLang="en-US" dirty="0"/>
          </a:p>
        </p:txBody>
      </p:sp>
      <p:sp>
        <p:nvSpPr>
          <p:cNvPr id="3" name="Content Placeholder 2"/>
          <p:cNvSpPr>
            <a:spLocks noGrp="1"/>
          </p:cNvSpPr>
          <p:nvPr>
            <p:ph idx="1"/>
          </p:nvPr>
        </p:nvSpPr>
        <p:spPr>
          <a:xfrm>
            <a:off x="457200" y="1600200"/>
            <a:ext cx="8229600" cy="4525963"/>
          </a:xfrm>
          <a:prstGeom prst="rect">
            <a:avLst/>
          </a:prstGeom>
        </p:spPr>
        <p:txBody>
          <a:bodyPr lIns="0"/>
          <a:lstStyle>
            <a:lvl1pPr marL="182880" indent="-182880">
              <a:buClr>
                <a:srgbClr val="FC5131"/>
              </a:buClr>
              <a:buFont typeface="Arial"/>
              <a:buChar char="•"/>
              <a:defRPr sz="1600">
                <a:latin typeface="Arial"/>
                <a:cs typeface="Arial"/>
              </a:defRPr>
            </a:lvl1pPr>
            <a:lvl2pPr marL="182880" indent="-182880">
              <a:buClr>
                <a:srgbClr val="FC5131"/>
              </a:buClr>
              <a:buFont typeface="Arial"/>
              <a:buChar char="•"/>
              <a:defRPr sz="1600">
                <a:latin typeface="Arial"/>
                <a:cs typeface="Arial"/>
              </a:defRPr>
            </a:lvl2pPr>
            <a:lvl3pPr marL="182880" indent="-182880">
              <a:buClr>
                <a:srgbClr val="FC5131"/>
              </a:buClr>
              <a:buFont typeface="Arial"/>
              <a:buChar char="•"/>
              <a:defRPr sz="1600">
                <a:latin typeface="Arial"/>
                <a:cs typeface="Arial"/>
              </a:defRPr>
            </a:lvl3pPr>
            <a:lvl4pPr marL="182880" indent="-182880">
              <a:buClr>
                <a:srgbClr val="FC5131"/>
              </a:buClr>
              <a:buFont typeface="Arial"/>
              <a:buChar char="•"/>
              <a:defRPr sz="1600">
                <a:latin typeface="Arial"/>
                <a:cs typeface="Arial"/>
              </a:defRPr>
            </a:lvl4pPr>
            <a:lvl5pPr marL="182880" indent="-182880">
              <a:buClr>
                <a:srgbClr val="FC5131"/>
              </a:buClr>
              <a:buFont typeface="Arial"/>
              <a:buChar char="•"/>
              <a:defRPr sz="1600">
                <a:latin typeface="Arial"/>
                <a:cs typeface="Arial"/>
              </a:defRPr>
            </a:lvl5pPr>
          </a:lstStyle>
          <a:p>
            <a:pPr lvl="0"/>
            <a:r>
              <a:rPr kumimoji="1" lang="en-US" altLang="ja-JP" dirty="0"/>
              <a:t>Click to edit Master text styles</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Fifth level</a:t>
            </a:r>
            <a:endParaRPr kumimoji="1" lang="ja-JP" altLang="en-US" dirty="0"/>
          </a:p>
        </p:txBody>
      </p:sp>
      <p:sp>
        <p:nvSpPr>
          <p:cNvPr id="7" name="Subtitle 2"/>
          <p:cNvSpPr>
            <a:spLocks noGrp="1"/>
          </p:cNvSpPr>
          <p:nvPr>
            <p:ph type="subTitle" idx="13"/>
          </p:nvPr>
        </p:nvSpPr>
        <p:spPr>
          <a:xfrm>
            <a:off x="457200" y="857250"/>
            <a:ext cx="6400800" cy="560388"/>
          </a:xfrm>
          <a:prstGeom prst="rect">
            <a:avLst/>
          </a:prstGeom>
        </p:spPr>
        <p:txBody>
          <a:bodyPr lIns="0"/>
          <a:lstStyle>
            <a:lvl1pPr marL="0" indent="0" algn="l">
              <a:buNone/>
              <a:defRPr sz="1800">
                <a:solidFill>
                  <a:srgbClr val="F95724"/>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dirty="0"/>
              <a:t>Click to edit Master subtitle style</a:t>
            </a:r>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2EA7E8-35DA-4D41-B2DD-F57F88B98E8A}" type="datetimeFigureOut">
              <a:rPr lang="en-US">
                <a:solidFill>
                  <a:srgbClr val="282828"/>
                </a:solidFill>
              </a:rPr>
              <a:pPr/>
              <a:t>6/14/2019</a:t>
            </a:fld>
            <a:endParaRPr lang="en-US" dirty="0">
              <a:solidFill>
                <a:srgbClr val="282828"/>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solidFill>
                <a:srgbClr val="282828"/>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4E3862E-2C53-6140-A8D3-BE4D95999861}" type="slidenum">
              <a:rPr>
                <a:solidFill>
                  <a:srgbClr val="282828"/>
                </a:solidFill>
              </a:rPr>
              <a:pPr/>
              <a:t>‹#›</a:t>
            </a:fld>
            <a:endParaRPr lang="en-US" dirty="0">
              <a:solidFill>
                <a:srgbClr val="282828"/>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B93C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11199"/>
            <a:ext cx="7886700" cy="584201"/>
          </a:xfrm>
        </p:spPr>
        <p:txBody>
          <a:bodyPr>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628650" y="1485900"/>
            <a:ext cx="7886700" cy="4691063"/>
          </a:xfrm>
        </p:spPr>
        <p:txBody>
          <a:bodyPr/>
          <a:lstStyle>
            <a:lvl1pPr>
              <a:defRPr sz="26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8171427" y="6311900"/>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10042"/>
            <a:ext cx="508000" cy="510171"/>
          </a:xfrm>
          <a:prstGeom prst="rect">
            <a:avLst/>
          </a:prstGeom>
        </p:spPr>
      </p:pic>
      <p:cxnSp>
        <p:nvCxnSpPr>
          <p:cNvPr id="13" name="Straight Connector 12"/>
          <p:cNvCxnSpPr/>
          <p:nvPr userDrawn="1"/>
        </p:nvCxnSpPr>
        <p:spPr>
          <a:xfrm>
            <a:off x="628650" y="6261100"/>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7239000" y="6210301"/>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
        <p:nvSpPr>
          <p:cNvPr id="17" name="Text Placeholder 16"/>
          <p:cNvSpPr>
            <a:spLocks noGrp="1"/>
          </p:cNvSpPr>
          <p:nvPr>
            <p:ph type="body" sz="quarter" idx="10" hasCustomPrompt="1"/>
          </p:nvPr>
        </p:nvSpPr>
        <p:spPr>
          <a:xfrm>
            <a:off x="628650" y="477837"/>
            <a:ext cx="7893050" cy="233362"/>
          </a:xfrm>
        </p:spPr>
        <p:txBody>
          <a:bodyPr vert="horz" lIns="91440" tIns="45720" rIns="91440" bIns="45720" rtlCol="0" anchor="ctr">
            <a:normAutofit/>
          </a:bodyPr>
          <a:lstStyle>
            <a:lvl1pPr>
              <a:defRPr lang="en-US" sz="1400" spc="300" dirty="0">
                <a:solidFill>
                  <a:schemeClr val="tx1">
                    <a:lumMod val="50000"/>
                    <a:lumOff val="50000"/>
                  </a:schemeClr>
                </a:solidFill>
              </a:defRPr>
            </a:lvl1pPr>
          </a:lstStyle>
          <a:p>
            <a:pPr marL="0" lvl="0">
              <a:spcBef>
                <a:spcPct val="0"/>
              </a:spcBef>
              <a:buNone/>
            </a:pPr>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userDrawn="1"/>
        </p:nvSpPr>
        <p:spPr>
          <a:xfrm>
            <a:off x="8171427" y="6323775"/>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21917"/>
            <a:ext cx="508000" cy="510171"/>
          </a:xfrm>
          <a:prstGeom prst="rect">
            <a:avLst/>
          </a:prstGeom>
        </p:spPr>
      </p:pic>
      <p:cxnSp>
        <p:nvCxnSpPr>
          <p:cNvPr id="10" name="Straight Connector 9"/>
          <p:cNvCxnSpPr/>
          <p:nvPr userDrawn="1"/>
        </p:nvCxnSpPr>
        <p:spPr>
          <a:xfrm>
            <a:off x="628650" y="6272975"/>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39000" y="6222176"/>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
        <p:nvSpPr>
          <p:cNvPr id="10" name="Rectangle 9"/>
          <p:cNvSpPr/>
          <p:nvPr userDrawn="1"/>
        </p:nvSpPr>
        <p:spPr>
          <a:xfrm>
            <a:off x="8171427" y="6311900"/>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10042"/>
            <a:ext cx="508000" cy="510171"/>
          </a:xfrm>
          <a:prstGeom prst="rect">
            <a:avLst/>
          </a:prstGeom>
        </p:spPr>
      </p:pic>
      <p:cxnSp>
        <p:nvCxnSpPr>
          <p:cNvPr id="12" name="Straight Connector 11"/>
          <p:cNvCxnSpPr/>
          <p:nvPr userDrawn="1"/>
        </p:nvCxnSpPr>
        <p:spPr>
          <a:xfrm>
            <a:off x="628650" y="6261100"/>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39000" y="6210301"/>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
        <p:nvSpPr>
          <p:cNvPr id="6" name="Rectangle 5"/>
          <p:cNvSpPr/>
          <p:nvPr userDrawn="1"/>
        </p:nvSpPr>
        <p:spPr>
          <a:xfrm>
            <a:off x="8171427" y="6311900"/>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10042"/>
            <a:ext cx="508000" cy="510171"/>
          </a:xfrm>
          <a:prstGeom prst="rect">
            <a:avLst/>
          </a:prstGeom>
        </p:spPr>
      </p:pic>
      <p:cxnSp>
        <p:nvCxnSpPr>
          <p:cNvPr id="8" name="Straight Connector 7"/>
          <p:cNvCxnSpPr/>
          <p:nvPr userDrawn="1"/>
        </p:nvCxnSpPr>
        <p:spPr>
          <a:xfrm>
            <a:off x="628650" y="6261100"/>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39000" y="6210301"/>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
        <p:nvSpPr>
          <p:cNvPr id="5" name="Rectangle 4"/>
          <p:cNvSpPr/>
          <p:nvPr userDrawn="1"/>
        </p:nvSpPr>
        <p:spPr>
          <a:xfrm>
            <a:off x="8171427" y="6311900"/>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10042"/>
            <a:ext cx="508000" cy="510171"/>
          </a:xfrm>
          <a:prstGeom prst="rect">
            <a:avLst/>
          </a:prstGeom>
        </p:spPr>
      </p:pic>
      <p:cxnSp>
        <p:nvCxnSpPr>
          <p:cNvPr id="7" name="Straight Connector 6"/>
          <p:cNvCxnSpPr/>
          <p:nvPr userDrawn="1"/>
        </p:nvCxnSpPr>
        <p:spPr>
          <a:xfrm>
            <a:off x="628650" y="6261100"/>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39000" y="6210301"/>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1" hangingPunct="0">
              <a:lnSpc>
                <a:spcPct val="100000"/>
              </a:lnSpc>
              <a:spcBef>
                <a:spcPts val="0"/>
              </a:spcBef>
              <a:spcAft>
                <a:spcPts val="0"/>
              </a:spcAft>
              <a:buClrTx/>
              <a:buSzTx/>
              <a:buFontTx/>
              <a:buNone/>
              <a:tabLst/>
            </a:pPr>
            <a:endParaRPr kumimoji="0" lang="ja-JP" altLang="en-US" sz="3200" b="0" i="0" u="none" strike="noStrike" cap="none" spc="0" normalizeH="0" baseline="0">
              <a:ln>
                <a:noFill/>
              </a:ln>
              <a:solidFill>
                <a:srgbClr val="FFFFFF"/>
              </a:solidFill>
              <a:effectLst/>
              <a:uFillTx/>
              <a:latin typeface="+mn-lt"/>
              <a:ea typeface="+mn-ea"/>
              <a:cs typeface="+mn-cs"/>
              <a:sym typeface="Helvetica Light"/>
            </a:endParaRPr>
          </a:p>
        </p:txBody>
      </p:sp>
      <p:sp>
        <p:nvSpPr>
          <p:cNvPr id="6" name="Rectangle 5"/>
          <p:cNvSpPr/>
          <p:nvPr userDrawn="1"/>
        </p:nvSpPr>
        <p:spPr>
          <a:xfrm>
            <a:off x="0" y="0"/>
            <a:ext cx="9144000" cy="6858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1" hangingPunct="0">
              <a:lnSpc>
                <a:spcPct val="100000"/>
              </a:lnSpc>
              <a:spcBef>
                <a:spcPts val="0"/>
              </a:spcBef>
              <a:spcAft>
                <a:spcPts val="0"/>
              </a:spcAft>
              <a:buClrTx/>
              <a:buSzTx/>
              <a:buFontTx/>
              <a:buNone/>
              <a:tabLst/>
            </a:pPr>
            <a:endParaRPr kumimoji="0" lang="ja-JP" altLang="en-US" sz="3200" b="0" i="0" u="none" strike="noStrike" cap="none" spc="0" normalizeH="0" baseline="0">
              <a:ln>
                <a:noFill/>
              </a:ln>
              <a:solidFill>
                <a:srgbClr val="FFFFFF"/>
              </a:solidFill>
              <a:effectLst/>
              <a:uFillTx/>
              <a:latin typeface="+mn-lt"/>
              <a:ea typeface="+mn-ea"/>
              <a:cs typeface="+mn-cs"/>
              <a:sym typeface="Helvetica Light"/>
            </a:endParaRPr>
          </a:p>
        </p:txBody>
      </p:sp>
      <p:sp>
        <p:nvSpPr>
          <p:cNvPr id="8" name="Rectangle 7"/>
          <p:cNvSpPr/>
          <p:nvPr userDrawn="1"/>
        </p:nvSpPr>
        <p:spPr>
          <a:xfrm>
            <a:off x="3187700" y="2451100"/>
            <a:ext cx="5956300" cy="1562100"/>
          </a:xfrm>
          <a:prstGeom prst="rect">
            <a:avLst/>
          </a:prstGeom>
          <a:gradFill flip="none" rotWithShape="1">
            <a:gsLst>
              <a:gs pos="0">
                <a:schemeClr val="bg1">
                  <a:lumMod val="95000"/>
                </a:schemeClr>
              </a:gs>
              <a:gs pos="100000">
                <a:schemeClr val="bg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ja-JP" altLang="en-US">
              <a:solidFill>
                <a:srgbClr val="FFFFFF"/>
              </a:solidFill>
              <a:latin typeface="Helvetica Light" charset="0"/>
              <a:ea typeface="ヒラギノ角ゴ Pro W3" charset="0"/>
              <a:cs typeface="Helvetica Light" charset="0"/>
            </a:endParaRPr>
          </a:p>
        </p:txBody>
      </p:sp>
      <p:sp>
        <p:nvSpPr>
          <p:cNvPr id="9" name="Rectangle 8"/>
          <p:cNvSpPr/>
          <p:nvPr userDrawn="1"/>
        </p:nvSpPr>
        <p:spPr>
          <a:xfrm>
            <a:off x="1511300" y="2451100"/>
            <a:ext cx="1562100" cy="15621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ja-JP" altLang="en-US">
              <a:solidFill>
                <a:srgbClr val="FFFFFF"/>
              </a:solidFill>
              <a:latin typeface="Helvetica Light" charset="0"/>
              <a:ea typeface="ヒラギノ角ゴ Pro W3" charset="0"/>
              <a:cs typeface="Helvetica Light" charset="0"/>
            </a:endParaRPr>
          </a:p>
        </p:txBody>
      </p:sp>
      <p:pic>
        <p:nvPicPr>
          <p:cNvPr id="10" name="Picture 7"/>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544638" y="2489200"/>
            <a:ext cx="150495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2009775" y="3014663"/>
            <a:ext cx="566738"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2"/>
          <p:cNvSpPr>
            <a:spLocks noGrp="1"/>
          </p:cNvSpPr>
          <p:nvPr>
            <p:ph type="body" sz="quarter" idx="10"/>
          </p:nvPr>
        </p:nvSpPr>
        <p:spPr>
          <a:xfrm>
            <a:off x="3187700" y="2451100"/>
            <a:ext cx="5956300" cy="1562100"/>
          </a:xfrm>
          <a:prstGeom prst="rect">
            <a:avLst/>
          </a:prstGeom>
        </p:spPr>
        <p:txBody>
          <a:bodyPr lIns="182880" anchor="ctr" anchorCtr="0">
            <a:noAutofit/>
          </a:bodyPr>
          <a:lstStyle>
            <a:lvl1pPr marL="0" indent="0" algn="l">
              <a:buNone/>
              <a:defRPr sz="2000" baseline="0">
                <a:solidFill>
                  <a:schemeClr val="tx1"/>
                </a:solidFill>
                <a:latin typeface="Arial"/>
                <a:cs typeface="Arial"/>
              </a:defRPr>
            </a:lvl1pPr>
            <a:lvl2pPr marL="266694" indent="0" algn="ctr">
              <a:buNone/>
              <a:defRPr/>
            </a:lvl2pPr>
            <a:lvl3pPr marL="533388" indent="0" algn="ctr">
              <a:buNone/>
              <a:defRPr/>
            </a:lvl3pPr>
            <a:lvl4pPr marL="800082" indent="0" algn="ctr">
              <a:buNone/>
              <a:defRPr/>
            </a:lvl4pPr>
            <a:lvl5pPr marL="1066777" indent="0" algn="ctr">
              <a:buNone/>
              <a:defRPr/>
            </a:lvl5pPr>
          </a:lstStyle>
          <a:p>
            <a:pPr lvl="0"/>
            <a:r>
              <a:rPr lang="en-US" altLang="ja-JP" dirty="0"/>
              <a:t>Click to edit Master text styles</a:t>
            </a:r>
          </a:p>
        </p:txBody>
      </p:sp>
    </p:spTree>
    <p:extLst>
      <p:ext uri="{BB962C8B-B14F-4D97-AF65-F5344CB8AC3E}">
        <p14:creationId xmlns:p14="http://schemas.microsoft.com/office/powerpoint/2010/main" val="3025011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userDrawn="1"/>
        </p:nvSpPr>
        <p:spPr>
          <a:xfrm>
            <a:off x="8171427" y="6311900"/>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10042"/>
            <a:ext cx="508000" cy="510171"/>
          </a:xfrm>
          <a:prstGeom prst="rect">
            <a:avLst/>
          </a:prstGeom>
        </p:spPr>
      </p:pic>
      <p:cxnSp>
        <p:nvCxnSpPr>
          <p:cNvPr id="10" name="Straight Connector 9"/>
          <p:cNvCxnSpPr/>
          <p:nvPr userDrawn="1"/>
        </p:nvCxnSpPr>
        <p:spPr>
          <a:xfrm>
            <a:off x="628650" y="6261100"/>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39000" y="6210301"/>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userDrawn="1"/>
        </p:nvSpPr>
        <p:spPr>
          <a:xfrm>
            <a:off x="8171427" y="6311900"/>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10042"/>
            <a:ext cx="508000" cy="510171"/>
          </a:xfrm>
          <a:prstGeom prst="rect">
            <a:avLst/>
          </a:prstGeom>
        </p:spPr>
      </p:pic>
      <p:cxnSp>
        <p:nvCxnSpPr>
          <p:cNvPr id="10" name="Straight Connector 9"/>
          <p:cNvCxnSpPr/>
          <p:nvPr userDrawn="1"/>
        </p:nvCxnSpPr>
        <p:spPr>
          <a:xfrm>
            <a:off x="628650" y="6261100"/>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39000" y="6210301"/>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8171427" y="6311900"/>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10042"/>
            <a:ext cx="508000" cy="510171"/>
          </a:xfrm>
          <a:prstGeom prst="rect">
            <a:avLst/>
          </a:prstGeom>
        </p:spPr>
      </p:pic>
      <p:cxnSp>
        <p:nvCxnSpPr>
          <p:cNvPr id="9" name="Straight Connector 8"/>
          <p:cNvCxnSpPr/>
          <p:nvPr userDrawn="1"/>
        </p:nvCxnSpPr>
        <p:spPr>
          <a:xfrm>
            <a:off x="628650" y="6261100"/>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39000" y="6210301"/>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8171427" y="6311900"/>
            <a:ext cx="356623" cy="24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fontAlgn="auto">
              <a:spcBef>
                <a:spcPts val="0"/>
              </a:spcBef>
              <a:spcAft>
                <a:spcPts val="0"/>
              </a:spcAft>
            </a:pPr>
            <a:fld id="{0E648348-808C-0444-B6CA-37BFD4B649E6}" type="slidenum">
              <a:rPr kumimoji="0" lang="en-US" sz="1100" smtClean="0">
                <a:solidFill>
                  <a:prstClr val="black">
                    <a:lumMod val="50000"/>
                    <a:lumOff val="50000"/>
                  </a:prstClr>
                </a:solidFill>
                <a:latin typeface="Arial" charset="0"/>
                <a:ea typeface="Arial" charset="0"/>
                <a:cs typeface="Arial" charset="0"/>
              </a:rPr>
              <a:pPr algn="r" defTabSz="914400" fontAlgn="auto">
                <a:spcBef>
                  <a:spcPts val="0"/>
                </a:spcBef>
                <a:spcAft>
                  <a:spcPts val="0"/>
                </a:spcAft>
              </a:pPr>
              <a:t>‹#›</a:t>
            </a:fld>
            <a:endParaRPr kumimoji="0" lang="en-US" sz="1100" dirty="0">
              <a:solidFill>
                <a:prstClr val="black">
                  <a:lumMod val="50000"/>
                  <a:lumOff val="50000"/>
                </a:prstClr>
              </a:solidFill>
              <a:latin typeface="Arial" charset="0"/>
              <a:ea typeface="Arial" charset="0"/>
              <a:cs typeface="Arial" charset="0"/>
            </a:endParaRPr>
          </a:p>
        </p:txBody>
      </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val="0"/>
              </a:ext>
            </a:extLst>
          </a:blip>
          <a:srcRect b="10579"/>
          <a:stretch/>
        </p:blipFill>
        <p:spPr>
          <a:xfrm>
            <a:off x="8489950" y="110042"/>
            <a:ext cx="508000" cy="510171"/>
          </a:xfrm>
          <a:prstGeom prst="rect">
            <a:avLst/>
          </a:prstGeom>
        </p:spPr>
      </p:pic>
      <p:cxnSp>
        <p:nvCxnSpPr>
          <p:cNvPr id="9" name="Straight Connector 8"/>
          <p:cNvCxnSpPr/>
          <p:nvPr userDrawn="1"/>
        </p:nvCxnSpPr>
        <p:spPr>
          <a:xfrm>
            <a:off x="628650" y="6261100"/>
            <a:ext cx="7899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39000" y="6210301"/>
            <a:ext cx="1289050" cy="84138"/>
          </a:xfrm>
          <a:prstGeom prst="rect">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kumimoji="0" lang="en-US" sz="18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4B93CE"/>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4457700"/>
            <a:ext cx="6858000" cy="800100"/>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E04720-B2B3-FB45-B775-B225F65735A9}" type="datetimeFigureOut">
              <a:rPr lang="en-US" smtClean="0">
                <a:solidFill>
                  <a:prstClr val="black">
                    <a:tint val="75000"/>
                  </a:prstClr>
                </a:solidFill>
              </a:rPr>
              <a:pPr/>
              <a:t>6/14/2019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74A35-DCE8-0845-A632-428877D38855}"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57350" y="1885956"/>
            <a:ext cx="6011085" cy="235267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1" hangingPunct="0">
              <a:lnSpc>
                <a:spcPct val="100000"/>
              </a:lnSpc>
              <a:spcBef>
                <a:spcPts val="0"/>
              </a:spcBef>
              <a:spcAft>
                <a:spcPts val="0"/>
              </a:spcAft>
              <a:buClrTx/>
              <a:buSzTx/>
              <a:buFontTx/>
              <a:buNone/>
              <a:tabLst/>
            </a:pPr>
            <a:endParaRPr kumimoji="0" lang="ja-JP" altLang="en-US" sz="3200" b="0" i="0" u="none" strike="noStrike" cap="none" spc="0" normalizeH="0" baseline="0">
              <a:ln>
                <a:noFill/>
              </a:ln>
              <a:solidFill>
                <a:srgbClr val="FFFFFF"/>
              </a:solidFill>
              <a:effectLst/>
              <a:uFillTx/>
              <a:latin typeface="+mn-lt"/>
              <a:ea typeface="+mn-ea"/>
              <a:cs typeface="+mn-cs"/>
              <a:sym typeface="Helvetica Light"/>
            </a:endParaRPr>
          </a:p>
        </p:txBody>
      </p:sp>
      <p:pic>
        <p:nvPicPr>
          <p:cNvPr id="17" name="TKG_Logo-03.png"/>
          <p:cNvPicPr/>
          <p:nvPr userDrawn="1"/>
        </p:nvPicPr>
        <p:blipFill>
          <a:blip r:embed="rId2" cstate="email">
            <a:extLst>
              <a:ext uri="{28A0092B-C50C-407E-A947-70E740481C1C}">
                <a14:useLocalDpi xmlns:a14="http://schemas.microsoft.com/office/drawing/2010/main" val="0"/>
              </a:ext>
            </a:extLst>
          </a:blip>
          <a:stretch>
            <a:fillRect/>
          </a:stretch>
        </p:blipFill>
        <p:spPr>
          <a:xfrm>
            <a:off x="4093758" y="1364784"/>
            <a:ext cx="919841" cy="919841"/>
          </a:xfrm>
          <a:prstGeom prst="rect">
            <a:avLst/>
          </a:prstGeom>
          <a:ln w="12700" cap="flat">
            <a:noFill/>
            <a:miter lim="400000"/>
          </a:ln>
          <a:effectLst/>
        </p:spPr>
      </p:pic>
      <p:sp>
        <p:nvSpPr>
          <p:cNvPr id="18" name="Rectangle 17"/>
          <p:cNvSpPr/>
          <p:nvPr userDrawn="1"/>
        </p:nvSpPr>
        <p:spPr>
          <a:xfrm>
            <a:off x="3469285" y="2664023"/>
            <a:ext cx="2168786" cy="338554"/>
          </a:xfrm>
          <a:prstGeom prst="rect">
            <a:avLst/>
          </a:prstGeom>
        </p:spPr>
        <p:txBody>
          <a:bodyPr wrap="none">
            <a:spAutoFit/>
          </a:bodyPr>
          <a:lstStyle/>
          <a:p>
            <a:pPr algn="ctr"/>
            <a:r>
              <a:rPr lang="en-US" sz="1600" dirty="0">
                <a:solidFill>
                  <a:srgbClr val="262626"/>
                </a:solidFill>
                <a:latin typeface="Helvetica Light"/>
                <a:cs typeface="Helvetica Light"/>
              </a:rPr>
              <a:t>Discussion/Questions</a:t>
            </a:r>
          </a:p>
        </p:txBody>
      </p:sp>
      <p:sp>
        <p:nvSpPr>
          <p:cNvPr id="19" name="Rectangle 18"/>
          <p:cNvSpPr/>
          <p:nvPr userDrawn="1"/>
        </p:nvSpPr>
        <p:spPr>
          <a:xfrm>
            <a:off x="3947933" y="3299023"/>
            <a:ext cx="1211490" cy="338554"/>
          </a:xfrm>
          <a:prstGeom prst="rect">
            <a:avLst/>
          </a:prstGeom>
        </p:spPr>
        <p:txBody>
          <a:bodyPr wrap="none">
            <a:spAutoFit/>
          </a:bodyPr>
          <a:lstStyle/>
          <a:p>
            <a:pPr algn="ctr"/>
            <a:r>
              <a:rPr lang="en-US" sz="1600" dirty="0">
                <a:solidFill>
                  <a:srgbClr val="262626"/>
                </a:solidFill>
                <a:latin typeface="Helvetica Light"/>
                <a:cs typeface="Helvetica Light"/>
              </a:rPr>
              <a:t>Next Steps</a:t>
            </a:r>
          </a:p>
        </p:txBody>
      </p:sp>
      <p:sp>
        <p:nvSpPr>
          <p:cNvPr id="20" name="Rectangle 19"/>
          <p:cNvSpPr/>
          <p:nvPr userDrawn="1"/>
        </p:nvSpPr>
        <p:spPr>
          <a:xfrm>
            <a:off x="3931302" y="3984823"/>
            <a:ext cx="1244752" cy="338554"/>
          </a:xfrm>
          <a:prstGeom prst="rect">
            <a:avLst/>
          </a:prstGeom>
        </p:spPr>
        <p:txBody>
          <a:bodyPr wrap="none">
            <a:spAutoFit/>
          </a:bodyPr>
          <a:lstStyle/>
          <a:p>
            <a:pPr algn="ctr"/>
            <a:r>
              <a:rPr lang="en-US" sz="1600" dirty="0">
                <a:solidFill>
                  <a:srgbClr val="262626"/>
                </a:solidFill>
                <a:latin typeface="Helvetica Light"/>
                <a:cs typeface="Helvetica Light"/>
              </a:rPr>
              <a:t>Thank You!</a:t>
            </a:r>
          </a:p>
        </p:txBody>
      </p:sp>
      <p:sp>
        <p:nvSpPr>
          <p:cNvPr id="23" name="Title Placeholder 1"/>
          <p:cNvSpPr>
            <a:spLocks noGrp="1"/>
          </p:cNvSpPr>
          <p:nvPr>
            <p:ph type="title"/>
          </p:nvPr>
        </p:nvSpPr>
        <p:spPr>
          <a:xfrm>
            <a:off x="457200" y="274638"/>
            <a:ext cx="8229600" cy="1143000"/>
          </a:xfrm>
          <a:prstGeom prst="rect">
            <a:avLst/>
          </a:prstGeom>
        </p:spPr>
        <p:txBody>
          <a:bodyPr vert="horz" lIns="0" tIns="45720" rIns="91440" bIns="45720" rtlCol="0" anchor="t" anchorCtr="0">
            <a:normAutofit/>
          </a:bodyPr>
          <a:lstStyle/>
          <a:p>
            <a:r>
              <a:rPr kumimoji="1" lang="en-US" altLang="ja-JP" dirty="0"/>
              <a:t>Click to edit Master title style</a:t>
            </a:r>
            <a:endParaRPr kumimoji="1" lang="ja-JP" altLang="en-US" dirty="0"/>
          </a:p>
        </p:txBody>
      </p:sp>
    </p:spTree>
    <p:extLst>
      <p:ext uri="{BB962C8B-B14F-4D97-AF65-F5344CB8AC3E}">
        <p14:creationId xmlns:p14="http://schemas.microsoft.com/office/powerpoint/2010/main" val="42026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childTnLst>
                                    <p:set>
                                      <p:cBhvr rctx="PPT">
                                        <p:cTn id="11" dur="indefinite"/>
                                        <p:tgtEl>
                                          <p:spTgt spid="18"/>
                                        </p:tgtEl>
                                        <p:attrNameLst>
                                          <p:attrName>style.opacity</p:attrName>
                                        </p:attrNameLst>
                                      </p:cBhvr>
                                      <p:to>
                                        <p:strVal val="0.25"/>
                                      </p:to>
                                    </p:set>
                                    <p:animEffect filter="image" prLst="opacity: 0.25">
                                      <p:cBhvr rctx="IE">
                                        <p:cTn id="12" dur="indefinite"/>
                                        <p:tgtEl>
                                          <p:spTgt spid="1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1" nodeType="clickEffect">
                                  <p:stCondLst>
                                    <p:cond delay="0"/>
                                  </p:stCondLst>
                                  <p:childTnLst>
                                    <p:set>
                                      <p:cBhvr rctx="PPT">
                                        <p:cTn id="19" dur="indefinite"/>
                                        <p:tgtEl>
                                          <p:spTgt spid="19"/>
                                        </p:tgtEl>
                                        <p:attrNameLst>
                                          <p:attrName>style.opacity</p:attrName>
                                        </p:attrNameLst>
                                      </p:cBhvr>
                                      <p:to>
                                        <p:strVal val="0.25"/>
                                      </p:to>
                                    </p:set>
                                    <p:animEffect filter="image" prLst="opacity: 0.25">
                                      <p:cBhvr rctx="IE">
                                        <p:cTn id="20" dur="indefinite"/>
                                        <p:tgtEl>
                                          <p:spTgt spid="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p:bldP spid="19" grpId="1"/>
      <p:bldP spid="20"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0"/>
          <a:lstStyle/>
          <a:p>
            <a:r>
              <a:rPr kumimoji="1" lang="en-US" altLang="ja-JP" dirty="0"/>
              <a:t>Click to edit Master title style</a:t>
            </a:r>
            <a:endParaRPr kumimoji="1" lang="ja-JP" altLang="en-US" dirty="0"/>
          </a:p>
        </p:txBody>
      </p:sp>
      <p:sp>
        <p:nvSpPr>
          <p:cNvPr id="3" name="Content Placeholder 2"/>
          <p:cNvSpPr>
            <a:spLocks noGrp="1"/>
          </p:cNvSpPr>
          <p:nvPr>
            <p:ph idx="1"/>
          </p:nvPr>
        </p:nvSpPr>
        <p:spPr>
          <a:xfrm>
            <a:off x="457200" y="1600200"/>
            <a:ext cx="8229600" cy="4525963"/>
          </a:xfrm>
          <a:prstGeom prst="rect">
            <a:avLst/>
          </a:prstGeom>
        </p:spPr>
        <p:txBody>
          <a:bodyPr lIns="0"/>
          <a:lstStyle>
            <a:lvl1pPr marL="182880" indent="-182880">
              <a:buClr>
                <a:srgbClr val="FC5131"/>
              </a:buClr>
              <a:buFont typeface="Arial"/>
              <a:buChar char="•"/>
              <a:defRPr sz="1600">
                <a:latin typeface="Arial"/>
                <a:cs typeface="Arial"/>
              </a:defRPr>
            </a:lvl1pPr>
            <a:lvl2pPr marL="182880" indent="-182880">
              <a:buClr>
                <a:srgbClr val="FC5131"/>
              </a:buClr>
              <a:buFont typeface="Arial"/>
              <a:buChar char="•"/>
              <a:defRPr sz="1600">
                <a:latin typeface="Arial"/>
                <a:cs typeface="Arial"/>
              </a:defRPr>
            </a:lvl2pPr>
            <a:lvl3pPr marL="182880" indent="-182880">
              <a:buClr>
                <a:srgbClr val="FC5131"/>
              </a:buClr>
              <a:buFont typeface="Arial"/>
              <a:buChar char="•"/>
              <a:defRPr sz="1600">
                <a:latin typeface="Arial"/>
                <a:cs typeface="Arial"/>
              </a:defRPr>
            </a:lvl3pPr>
            <a:lvl4pPr marL="182880" indent="-182880">
              <a:buClr>
                <a:srgbClr val="FC5131"/>
              </a:buClr>
              <a:buFont typeface="Arial"/>
              <a:buChar char="•"/>
              <a:defRPr sz="1600">
                <a:latin typeface="Arial"/>
                <a:cs typeface="Arial"/>
              </a:defRPr>
            </a:lvl4pPr>
            <a:lvl5pPr marL="182880" indent="-182880">
              <a:buClr>
                <a:srgbClr val="FC5131"/>
              </a:buClr>
              <a:buFont typeface="Arial"/>
              <a:buChar char="•"/>
              <a:defRPr sz="1600">
                <a:latin typeface="Arial"/>
                <a:cs typeface="Arial"/>
              </a:defRPr>
            </a:lvl5pPr>
          </a:lstStyle>
          <a:p>
            <a:pPr lvl="0"/>
            <a:r>
              <a:rPr kumimoji="1" lang="en-US" altLang="ja-JP" dirty="0"/>
              <a:t>Click to edit Master text styles</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Fifth level</a:t>
            </a:r>
            <a:endParaRPr kumimoji="1" lang="ja-JP" altLang="en-US" dirty="0"/>
          </a:p>
        </p:txBody>
      </p:sp>
      <p:sp>
        <p:nvSpPr>
          <p:cNvPr id="7" name="Subtitle 2"/>
          <p:cNvSpPr>
            <a:spLocks noGrp="1"/>
          </p:cNvSpPr>
          <p:nvPr>
            <p:ph type="subTitle" idx="13"/>
          </p:nvPr>
        </p:nvSpPr>
        <p:spPr>
          <a:xfrm>
            <a:off x="457200" y="857250"/>
            <a:ext cx="6400800" cy="560388"/>
          </a:xfrm>
          <a:prstGeom prst="rect">
            <a:avLst/>
          </a:prstGeom>
        </p:spPr>
        <p:txBody>
          <a:bodyPr lIns="0"/>
          <a:lstStyle>
            <a:lvl1pPr marL="0" indent="0" algn="l">
              <a:buNone/>
              <a:defRPr sz="1800">
                <a:solidFill>
                  <a:srgbClr val="F95724"/>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dirty="0"/>
              <a:t>Click to edit Master subtitle style</a:t>
            </a:r>
            <a:endParaRPr kumimoji="1" lang="ja-JP" altLang="en-US" dirty="0"/>
          </a:p>
        </p:txBody>
      </p:sp>
    </p:spTree>
    <p:extLst>
      <p:ext uri="{BB962C8B-B14F-4D97-AF65-F5344CB8AC3E}">
        <p14:creationId xmlns:p14="http://schemas.microsoft.com/office/powerpoint/2010/main" val="65791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7" name="Title Placeholder 7"/>
          <p:cNvSpPr>
            <a:spLocks noGrp="1"/>
          </p:cNvSpPr>
          <p:nvPr>
            <p:ph type="title"/>
          </p:nvPr>
        </p:nvSpPr>
        <p:spPr>
          <a:xfrm>
            <a:off x="304800" y="304801"/>
            <a:ext cx="7886700" cy="533400"/>
          </a:xfrm>
          <a:prstGeom prst="rect">
            <a:avLst/>
          </a:prstGeom>
        </p:spPr>
        <p:txBody>
          <a:bodyPr vert="horz" lIns="0" tIns="0" rIns="0" bIns="0" rtlCol="0" anchor="t">
            <a:noAutofit/>
          </a:bodyPr>
          <a:lstStyle>
            <a:lvl1pPr>
              <a:defRPr>
                <a:solidFill>
                  <a:schemeClr val="accent3">
                    <a:lumMod val="50000"/>
                  </a:schemeClr>
                </a:solidFill>
                <a:latin typeface="Arial" charset="0"/>
                <a:ea typeface="Arial" charset="0"/>
                <a:cs typeface="Arial" charset="0"/>
              </a:defRPr>
            </a:lvl1pPr>
          </a:lstStyle>
          <a:p>
            <a:r>
              <a:rPr lang="en-US"/>
              <a:t>Click to edit Master title style</a:t>
            </a:r>
          </a:p>
        </p:txBody>
      </p:sp>
    </p:spTree>
    <p:extLst>
      <p:ext uri="{BB962C8B-B14F-4D97-AF65-F5344CB8AC3E}">
        <p14:creationId xmlns:p14="http://schemas.microsoft.com/office/powerpoint/2010/main" val="88076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274638"/>
            <a:ext cx="6826250" cy="700039"/>
          </a:xfrm>
          <a:prstGeom prst="rect">
            <a:avLst/>
          </a:prstGeom>
        </p:spPr>
        <p:txBody>
          <a:bodyPr rtlCol="0">
            <a:normAutofit/>
          </a:bodyPr>
          <a:lstStyle/>
          <a:p>
            <a:r>
              <a:rPr lang="en-US" altLang="ja-JP" dirty="0"/>
              <a:t>Click to edit Master title style</a:t>
            </a:r>
            <a:endParaRPr lang="ja-JP" altLang="en-US" dirty="0"/>
          </a:p>
        </p:txBody>
      </p:sp>
    </p:spTree>
    <p:extLst>
      <p:ext uri="{BB962C8B-B14F-4D97-AF65-F5344CB8AC3E}">
        <p14:creationId xmlns:p14="http://schemas.microsoft.com/office/powerpoint/2010/main" val="51991513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0" y="0"/>
            <a:ext cx="9144000" cy="1580828"/>
          </a:xfrm>
          <a:prstGeom prst="rect">
            <a:avLst/>
          </a:prstGeom>
          <a:gradFill>
            <a:gsLst>
              <a:gs pos="0">
                <a:srgbClr val="C5D9F1"/>
              </a:gs>
              <a:gs pos="84000">
                <a:srgbClr val="8EB5E3"/>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0" y="0"/>
            <a:ext cx="9144000" cy="1580828"/>
          </a:xfrm>
          <a:prstGeom prst="rect">
            <a:avLst/>
          </a:prstGeom>
          <a:gradFill flip="none" rotWithShape="1">
            <a:gsLst>
              <a:gs pos="25000">
                <a:schemeClr val="bg1">
                  <a:alpha val="0"/>
                </a:schemeClr>
              </a:gs>
              <a:gs pos="84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userDrawn="1"/>
        </p:nvGrpSpPr>
        <p:grpSpPr>
          <a:xfrm>
            <a:off x="0" y="427232"/>
            <a:ext cx="9144000" cy="2835189"/>
            <a:chOff x="-3773699" y="967774"/>
            <a:chExt cx="14124660" cy="4379492"/>
          </a:xfrm>
        </p:grpSpPr>
        <p:sp>
          <p:nvSpPr>
            <p:cNvPr id="28" name="Freeform 27"/>
            <p:cNvSpPr/>
            <p:nvPr userDrawn="1"/>
          </p:nvSpPr>
          <p:spPr>
            <a:xfrm flipH="1">
              <a:off x="-3773699" y="967774"/>
              <a:ext cx="14124660" cy="4379492"/>
            </a:xfrm>
            <a:custGeom>
              <a:avLst/>
              <a:gdLst>
                <a:gd name="connsiteX0" fmla="*/ 3048000 w 10684042"/>
                <a:gd name="connsiteY0" fmla="*/ 0 h 3312695"/>
                <a:gd name="connsiteX1" fmla="*/ 4114288 w 10684042"/>
                <a:gd name="connsiteY1" fmla="*/ 441671 h 3312695"/>
                <a:gd name="connsiteX2" fmla="*/ 4115191 w 10684042"/>
                <a:gd name="connsiteY2" fmla="*/ 442664 h 3312695"/>
                <a:gd name="connsiteX3" fmla="*/ 4141264 w 10684042"/>
                <a:gd name="connsiteY3" fmla="*/ 438685 h 3312695"/>
                <a:gd name="connsiteX4" fmla="*/ 4251158 w 10684042"/>
                <a:gd name="connsiteY4" fmla="*/ 433136 h 3312695"/>
                <a:gd name="connsiteX5" fmla="*/ 4669528 w 10684042"/>
                <a:gd name="connsiteY5" fmla="*/ 517601 h 3312695"/>
                <a:gd name="connsiteX6" fmla="*/ 4714962 w 10684042"/>
                <a:gd name="connsiteY6" fmla="*/ 539487 h 3312695"/>
                <a:gd name="connsiteX7" fmla="*/ 4853184 w 10684042"/>
                <a:gd name="connsiteY7" fmla="*/ 496581 h 3312695"/>
                <a:gd name="connsiteX8" fmla="*/ 5005137 w 10684042"/>
                <a:gd name="connsiteY8" fmla="*/ 481263 h 3312695"/>
                <a:gd name="connsiteX9" fmla="*/ 5538281 w 10684042"/>
                <a:gd name="connsiteY9" fmla="*/ 702098 h 3312695"/>
                <a:gd name="connsiteX10" fmla="*/ 5605239 w 10684042"/>
                <a:gd name="connsiteY10" fmla="*/ 783251 h 3312695"/>
                <a:gd name="connsiteX11" fmla="*/ 5720867 w 10684042"/>
                <a:gd name="connsiteY11" fmla="*/ 740931 h 3312695"/>
                <a:gd name="connsiteX12" fmla="*/ 6112043 w 10684042"/>
                <a:gd name="connsiteY12" fmla="*/ 681791 h 3312695"/>
                <a:gd name="connsiteX13" fmla="*/ 6377153 w 10684042"/>
                <a:gd name="connsiteY13" fmla="*/ 708516 h 3312695"/>
                <a:gd name="connsiteX14" fmla="*/ 6377621 w 10684042"/>
                <a:gd name="connsiteY14" fmla="*/ 708637 h 3312695"/>
                <a:gd name="connsiteX15" fmla="*/ 6429890 w 10684042"/>
                <a:gd name="connsiteY15" fmla="*/ 612338 h 3312695"/>
                <a:gd name="connsiteX16" fmla="*/ 7038475 w 10684042"/>
                <a:gd name="connsiteY16" fmla="*/ 288757 h 3312695"/>
                <a:gd name="connsiteX17" fmla="*/ 7714728 w 10684042"/>
                <a:gd name="connsiteY17" fmla="*/ 737006 h 3312695"/>
                <a:gd name="connsiteX18" fmla="*/ 7755405 w 10684042"/>
                <a:gd name="connsiteY18" fmla="*/ 868049 h 3312695"/>
                <a:gd name="connsiteX19" fmla="*/ 7809247 w 10684042"/>
                <a:gd name="connsiteY19" fmla="*/ 870767 h 3312695"/>
                <a:gd name="connsiteX20" fmla="*/ 8335650 w 10684042"/>
                <a:gd name="connsiteY20" fmla="*/ 1121174 h 3312695"/>
                <a:gd name="connsiteX21" fmla="*/ 8435533 w 10684042"/>
                <a:gd name="connsiteY21" fmla="*/ 1242234 h 3312695"/>
                <a:gd name="connsiteX22" fmla="*/ 8527223 w 10684042"/>
                <a:gd name="connsiteY22" fmla="*/ 1073307 h 3312695"/>
                <a:gd name="connsiteX23" fmla="*/ 9504947 w 10684042"/>
                <a:gd name="connsiteY23" fmla="*/ 553456 h 3312695"/>
                <a:gd name="connsiteX24" fmla="*/ 10684042 w 10684042"/>
                <a:gd name="connsiteY24" fmla="*/ 1732550 h 3312695"/>
                <a:gd name="connsiteX25" fmla="*/ 9504947 w 10684042"/>
                <a:gd name="connsiteY25" fmla="*/ 2911644 h 3312695"/>
                <a:gd name="connsiteX26" fmla="*/ 8527223 w 10684042"/>
                <a:gd name="connsiteY26" fmla="*/ 2391793 h 3312695"/>
                <a:gd name="connsiteX27" fmla="*/ 8438157 w 10684042"/>
                <a:gd name="connsiteY27" fmla="*/ 2227702 h 3312695"/>
                <a:gd name="connsiteX28" fmla="*/ 8335650 w 10684042"/>
                <a:gd name="connsiteY28" fmla="*/ 2351942 h 3312695"/>
                <a:gd name="connsiteX29" fmla="*/ 7720265 w 10684042"/>
                <a:gd name="connsiteY29" fmla="*/ 2606842 h 3312695"/>
                <a:gd name="connsiteX30" fmla="*/ 7381511 w 10684042"/>
                <a:gd name="connsiteY30" fmla="*/ 2538451 h 3312695"/>
                <a:gd name="connsiteX31" fmla="*/ 7324647 w 10684042"/>
                <a:gd name="connsiteY31" fmla="*/ 2507586 h 3312695"/>
                <a:gd name="connsiteX32" fmla="*/ 7324122 w 10684042"/>
                <a:gd name="connsiteY32" fmla="*/ 2509276 h 3312695"/>
                <a:gd name="connsiteX33" fmla="*/ 6112043 w 10684042"/>
                <a:gd name="connsiteY33" fmla="*/ 3312695 h 3312695"/>
                <a:gd name="connsiteX34" fmla="*/ 4899964 w 10684042"/>
                <a:gd name="connsiteY34" fmla="*/ 2509276 h 3312695"/>
                <a:gd name="connsiteX35" fmla="*/ 4863219 w 10684042"/>
                <a:gd name="connsiteY35" fmla="*/ 2390904 h 3312695"/>
                <a:gd name="connsiteX36" fmla="*/ 4852102 w 10684042"/>
                <a:gd name="connsiteY36" fmla="*/ 2399218 h 3312695"/>
                <a:gd name="connsiteX37" fmla="*/ 4251158 w 10684042"/>
                <a:gd name="connsiteY37" fmla="*/ 2582780 h 3312695"/>
                <a:gd name="connsiteX38" fmla="*/ 4141264 w 10684042"/>
                <a:gd name="connsiteY38" fmla="*/ 2577231 h 3312695"/>
                <a:gd name="connsiteX39" fmla="*/ 4115191 w 10684042"/>
                <a:gd name="connsiteY39" fmla="*/ 2573252 h 3312695"/>
                <a:gd name="connsiteX40" fmla="*/ 4114288 w 10684042"/>
                <a:gd name="connsiteY40" fmla="*/ 2574246 h 3312695"/>
                <a:gd name="connsiteX41" fmla="*/ 3048000 w 10684042"/>
                <a:gd name="connsiteY41" fmla="*/ 3015916 h 3312695"/>
                <a:gd name="connsiteX42" fmla="*/ 2088799 w 10684042"/>
                <a:gd name="connsiteY42" fmla="*/ 2671572 h 3312695"/>
                <a:gd name="connsiteX43" fmla="*/ 2029077 w 10684042"/>
                <a:gd name="connsiteY43" fmla="*/ 2617293 h 3312695"/>
                <a:gd name="connsiteX44" fmla="*/ 2026534 w 10684042"/>
                <a:gd name="connsiteY44" fmla="*/ 2620092 h 3312695"/>
                <a:gd name="connsiteX45" fmla="*/ 1187116 w 10684042"/>
                <a:gd name="connsiteY45" fmla="*/ 2967790 h 3312695"/>
                <a:gd name="connsiteX46" fmla="*/ 0 w 10684042"/>
                <a:gd name="connsiteY46" fmla="*/ 1780674 h 3312695"/>
                <a:gd name="connsiteX47" fmla="*/ 1187116 w 10684042"/>
                <a:gd name="connsiteY47" fmla="*/ 593558 h 3312695"/>
                <a:gd name="connsiteX48" fmla="*/ 1752966 w 10684042"/>
                <a:gd name="connsiteY48" fmla="*/ 736836 h 3312695"/>
                <a:gd name="connsiteX49" fmla="*/ 1753605 w 10684042"/>
                <a:gd name="connsiteY49" fmla="*/ 737225 h 3312695"/>
                <a:gd name="connsiteX50" fmla="*/ 1797578 w 10684042"/>
                <a:gd name="connsiteY50" fmla="*/ 664844 h 3312695"/>
                <a:gd name="connsiteX51" fmla="*/ 3048000 w 10684042"/>
                <a:gd name="connsiteY51" fmla="*/ 0 h 331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0684042" h="3312695">
                  <a:moveTo>
                    <a:pt x="3048000" y="0"/>
                  </a:moveTo>
                  <a:cubicBezTo>
                    <a:pt x="3464411" y="0"/>
                    <a:pt x="3841401" y="168784"/>
                    <a:pt x="4114288" y="441671"/>
                  </a:cubicBezTo>
                  <a:lnTo>
                    <a:pt x="4115191" y="442664"/>
                  </a:lnTo>
                  <a:lnTo>
                    <a:pt x="4141264" y="438685"/>
                  </a:lnTo>
                  <a:cubicBezTo>
                    <a:pt x="4177396" y="435016"/>
                    <a:pt x="4214057" y="433136"/>
                    <a:pt x="4251158" y="433136"/>
                  </a:cubicBezTo>
                  <a:cubicBezTo>
                    <a:pt x="4399560" y="433136"/>
                    <a:pt x="4540938" y="463212"/>
                    <a:pt x="4669528" y="517601"/>
                  </a:cubicBezTo>
                  <a:lnTo>
                    <a:pt x="4714962" y="539487"/>
                  </a:lnTo>
                  <a:lnTo>
                    <a:pt x="4853184" y="496581"/>
                  </a:lnTo>
                  <a:cubicBezTo>
                    <a:pt x="4902266" y="486537"/>
                    <a:pt x="4953086" y="481263"/>
                    <a:pt x="5005137" y="481263"/>
                  </a:cubicBezTo>
                  <a:cubicBezTo>
                    <a:pt x="5213343" y="481263"/>
                    <a:pt x="5401838" y="565655"/>
                    <a:pt x="5538281" y="702098"/>
                  </a:cubicBezTo>
                  <a:lnTo>
                    <a:pt x="5605239" y="783251"/>
                  </a:lnTo>
                  <a:lnTo>
                    <a:pt x="5720867" y="740931"/>
                  </a:lnTo>
                  <a:cubicBezTo>
                    <a:pt x="5844439" y="702496"/>
                    <a:pt x="5975823" y="681791"/>
                    <a:pt x="6112043" y="681791"/>
                  </a:cubicBezTo>
                  <a:cubicBezTo>
                    <a:pt x="6202856" y="681791"/>
                    <a:pt x="6291520" y="690993"/>
                    <a:pt x="6377153" y="708516"/>
                  </a:cubicBezTo>
                  <a:lnTo>
                    <a:pt x="6377621" y="708637"/>
                  </a:lnTo>
                  <a:lnTo>
                    <a:pt x="6429890" y="612338"/>
                  </a:lnTo>
                  <a:cubicBezTo>
                    <a:pt x="6561783" y="417112"/>
                    <a:pt x="6785139" y="288757"/>
                    <a:pt x="7038475" y="288757"/>
                  </a:cubicBezTo>
                  <a:cubicBezTo>
                    <a:pt x="7342478" y="288757"/>
                    <a:pt x="7603311" y="473589"/>
                    <a:pt x="7714728" y="737006"/>
                  </a:cubicBezTo>
                  <a:lnTo>
                    <a:pt x="7755405" y="868049"/>
                  </a:lnTo>
                  <a:lnTo>
                    <a:pt x="7809247" y="870767"/>
                  </a:lnTo>
                  <a:cubicBezTo>
                    <a:pt x="8014042" y="891566"/>
                    <a:pt x="8197846" y="983371"/>
                    <a:pt x="8335650" y="1121174"/>
                  </a:cubicBezTo>
                  <a:lnTo>
                    <a:pt x="8435533" y="1242234"/>
                  </a:lnTo>
                  <a:lnTo>
                    <a:pt x="8527223" y="1073307"/>
                  </a:lnTo>
                  <a:cubicBezTo>
                    <a:pt x="8739115" y="759666"/>
                    <a:pt x="9097950" y="553456"/>
                    <a:pt x="9504947" y="553456"/>
                  </a:cubicBezTo>
                  <a:cubicBezTo>
                    <a:pt x="10156143" y="553456"/>
                    <a:pt x="10684042" y="1081354"/>
                    <a:pt x="10684042" y="1732550"/>
                  </a:cubicBezTo>
                  <a:cubicBezTo>
                    <a:pt x="10684042" y="2383746"/>
                    <a:pt x="10156143" y="2911644"/>
                    <a:pt x="9504947" y="2911644"/>
                  </a:cubicBezTo>
                  <a:cubicBezTo>
                    <a:pt x="9097950" y="2911644"/>
                    <a:pt x="8739115" y="2705434"/>
                    <a:pt x="8527223" y="2391793"/>
                  </a:cubicBezTo>
                  <a:lnTo>
                    <a:pt x="8438157" y="2227702"/>
                  </a:lnTo>
                  <a:lnTo>
                    <a:pt x="8335650" y="2351942"/>
                  </a:lnTo>
                  <a:cubicBezTo>
                    <a:pt x="8178159" y="2509432"/>
                    <a:pt x="7960588" y="2606842"/>
                    <a:pt x="7720265" y="2606842"/>
                  </a:cubicBezTo>
                  <a:cubicBezTo>
                    <a:pt x="7600104" y="2606842"/>
                    <a:pt x="7485631" y="2582490"/>
                    <a:pt x="7381511" y="2538451"/>
                  </a:cubicBezTo>
                  <a:lnTo>
                    <a:pt x="7324647" y="2507586"/>
                  </a:lnTo>
                  <a:lnTo>
                    <a:pt x="7324122" y="2509276"/>
                  </a:lnTo>
                  <a:cubicBezTo>
                    <a:pt x="7124426" y="2981412"/>
                    <a:pt x="6656922" y="3312695"/>
                    <a:pt x="6112043" y="3312695"/>
                  </a:cubicBezTo>
                  <a:cubicBezTo>
                    <a:pt x="5567164" y="3312695"/>
                    <a:pt x="5099661" y="2981412"/>
                    <a:pt x="4899964" y="2509276"/>
                  </a:cubicBezTo>
                  <a:lnTo>
                    <a:pt x="4863219" y="2390904"/>
                  </a:lnTo>
                  <a:lnTo>
                    <a:pt x="4852102" y="2399218"/>
                  </a:lnTo>
                  <a:cubicBezTo>
                    <a:pt x="4680559" y="2515110"/>
                    <a:pt x="4473761" y="2582780"/>
                    <a:pt x="4251158" y="2582780"/>
                  </a:cubicBezTo>
                  <a:cubicBezTo>
                    <a:pt x="4214057" y="2582780"/>
                    <a:pt x="4177396" y="2580901"/>
                    <a:pt x="4141264" y="2577231"/>
                  </a:cubicBezTo>
                  <a:lnTo>
                    <a:pt x="4115191" y="2573252"/>
                  </a:lnTo>
                  <a:lnTo>
                    <a:pt x="4114288" y="2574246"/>
                  </a:lnTo>
                  <a:cubicBezTo>
                    <a:pt x="3841401" y="2847132"/>
                    <a:pt x="3464411" y="3015916"/>
                    <a:pt x="3048000" y="3015916"/>
                  </a:cubicBezTo>
                  <a:cubicBezTo>
                    <a:pt x="2683641" y="3015916"/>
                    <a:pt x="2349463" y="2886691"/>
                    <a:pt x="2088799" y="2671572"/>
                  </a:cubicBezTo>
                  <a:lnTo>
                    <a:pt x="2029077" y="2617293"/>
                  </a:lnTo>
                  <a:lnTo>
                    <a:pt x="2026534" y="2620092"/>
                  </a:lnTo>
                  <a:cubicBezTo>
                    <a:pt x="1811708" y="2834918"/>
                    <a:pt x="1514929" y="2967790"/>
                    <a:pt x="1187116" y="2967790"/>
                  </a:cubicBezTo>
                  <a:cubicBezTo>
                    <a:pt x="531490" y="2967790"/>
                    <a:pt x="0" y="2436300"/>
                    <a:pt x="0" y="1780674"/>
                  </a:cubicBezTo>
                  <a:cubicBezTo>
                    <a:pt x="0" y="1125048"/>
                    <a:pt x="531490" y="593558"/>
                    <a:pt x="1187116" y="593558"/>
                  </a:cubicBezTo>
                  <a:cubicBezTo>
                    <a:pt x="1391999" y="593558"/>
                    <a:pt x="1584760" y="645461"/>
                    <a:pt x="1752966" y="736836"/>
                  </a:cubicBezTo>
                  <a:lnTo>
                    <a:pt x="1753605" y="737225"/>
                  </a:lnTo>
                  <a:lnTo>
                    <a:pt x="1797578" y="664844"/>
                  </a:lnTo>
                  <a:cubicBezTo>
                    <a:pt x="2068569" y="263725"/>
                    <a:pt x="2527486" y="0"/>
                    <a:pt x="3048000" y="0"/>
                  </a:cubicBezTo>
                  <a:close/>
                </a:path>
              </a:pathLst>
            </a:custGeom>
            <a:gradFill flip="none" rotWithShape="1">
              <a:gsLst>
                <a:gs pos="100000">
                  <a:schemeClr val="bg1">
                    <a:alpha val="0"/>
                  </a:schemeClr>
                </a:gs>
                <a:gs pos="0">
                  <a:schemeClr val="bg1">
                    <a:alpha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28"/>
            <p:cNvSpPr/>
            <p:nvPr userDrawn="1"/>
          </p:nvSpPr>
          <p:spPr>
            <a:xfrm>
              <a:off x="-1187116" y="1404922"/>
              <a:ext cx="10684042" cy="3312695"/>
            </a:xfrm>
            <a:custGeom>
              <a:avLst/>
              <a:gdLst>
                <a:gd name="connsiteX0" fmla="*/ 3048000 w 10684042"/>
                <a:gd name="connsiteY0" fmla="*/ 0 h 3312695"/>
                <a:gd name="connsiteX1" fmla="*/ 4114288 w 10684042"/>
                <a:gd name="connsiteY1" fmla="*/ 441671 h 3312695"/>
                <a:gd name="connsiteX2" fmla="*/ 4115191 w 10684042"/>
                <a:gd name="connsiteY2" fmla="*/ 442664 h 3312695"/>
                <a:gd name="connsiteX3" fmla="*/ 4141264 w 10684042"/>
                <a:gd name="connsiteY3" fmla="*/ 438685 h 3312695"/>
                <a:gd name="connsiteX4" fmla="*/ 4251158 w 10684042"/>
                <a:gd name="connsiteY4" fmla="*/ 433136 h 3312695"/>
                <a:gd name="connsiteX5" fmla="*/ 4669528 w 10684042"/>
                <a:gd name="connsiteY5" fmla="*/ 517601 h 3312695"/>
                <a:gd name="connsiteX6" fmla="*/ 4714962 w 10684042"/>
                <a:gd name="connsiteY6" fmla="*/ 539487 h 3312695"/>
                <a:gd name="connsiteX7" fmla="*/ 4853184 w 10684042"/>
                <a:gd name="connsiteY7" fmla="*/ 496581 h 3312695"/>
                <a:gd name="connsiteX8" fmla="*/ 5005137 w 10684042"/>
                <a:gd name="connsiteY8" fmla="*/ 481263 h 3312695"/>
                <a:gd name="connsiteX9" fmla="*/ 5538281 w 10684042"/>
                <a:gd name="connsiteY9" fmla="*/ 702098 h 3312695"/>
                <a:gd name="connsiteX10" fmla="*/ 5605239 w 10684042"/>
                <a:gd name="connsiteY10" fmla="*/ 783251 h 3312695"/>
                <a:gd name="connsiteX11" fmla="*/ 5720867 w 10684042"/>
                <a:gd name="connsiteY11" fmla="*/ 740931 h 3312695"/>
                <a:gd name="connsiteX12" fmla="*/ 6112043 w 10684042"/>
                <a:gd name="connsiteY12" fmla="*/ 681791 h 3312695"/>
                <a:gd name="connsiteX13" fmla="*/ 6377153 w 10684042"/>
                <a:gd name="connsiteY13" fmla="*/ 708516 h 3312695"/>
                <a:gd name="connsiteX14" fmla="*/ 6377621 w 10684042"/>
                <a:gd name="connsiteY14" fmla="*/ 708637 h 3312695"/>
                <a:gd name="connsiteX15" fmla="*/ 6429890 w 10684042"/>
                <a:gd name="connsiteY15" fmla="*/ 612338 h 3312695"/>
                <a:gd name="connsiteX16" fmla="*/ 7038475 w 10684042"/>
                <a:gd name="connsiteY16" fmla="*/ 288757 h 3312695"/>
                <a:gd name="connsiteX17" fmla="*/ 7714728 w 10684042"/>
                <a:gd name="connsiteY17" fmla="*/ 737006 h 3312695"/>
                <a:gd name="connsiteX18" fmla="*/ 7755405 w 10684042"/>
                <a:gd name="connsiteY18" fmla="*/ 868049 h 3312695"/>
                <a:gd name="connsiteX19" fmla="*/ 7809247 w 10684042"/>
                <a:gd name="connsiteY19" fmla="*/ 870767 h 3312695"/>
                <a:gd name="connsiteX20" fmla="*/ 8335650 w 10684042"/>
                <a:gd name="connsiteY20" fmla="*/ 1121174 h 3312695"/>
                <a:gd name="connsiteX21" fmla="*/ 8435533 w 10684042"/>
                <a:gd name="connsiteY21" fmla="*/ 1242234 h 3312695"/>
                <a:gd name="connsiteX22" fmla="*/ 8527223 w 10684042"/>
                <a:gd name="connsiteY22" fmla="*/ 1073307 h 3312695"/>
                <a:gd name="connsiteX23" fmla="*/ 9504947 w 10684042"/>
                <a:gd name="connsiteY23" fmla="*/ 553456 h 3312695"/>
                <a:gd name="connsiteX24" fmla="*/ 10684042 w 10684042"/>
                <a:gd name="connsiteY24" fmla="*/ 1732550 h 3312695"/>
                <a:gd name="connsiteX25" fmla="*/ 9504947 w 10684042"/>
                <a:gd name="connsiteY25" fmla="*/ 2911644 h 3312695"/>
                <a:gd name="connsiteX26" fmla="*/ 8527223 w 10684042"/>
                <a:gd name="connsiteY26" fmla="*/ 2391793 h 3312695"/>
                <a:gd name="connsiteX27" fmla="*/ 8438157 w 10684042"/>
                <a:gd name="connsiteY27" fmla="*/ 2227702 h 3312695"/>
                <a:gd name="connsiteX28" fmla="*/ 8335650 w 10684042"/>
                <a:gd name="connsiteY28" fmla="*/ 2351942 h 3312695"/>
                <a:gd name="connsiteX29" fmla="*/ 7720265 w 10684042"/>
                <a:gd name="connsiteY29" fmla="*/ 2606842 h 3312695"/>
                <a:gd name="connsiteX30" fmla="*/ 7381511 w 10684042"/>
                <a:gd name="connsiteY30" fmla="*/ 2538451 h 3312695"/>
                <a:gd name="connsiteX31" fmla="*/ 7324647 w 10684042"/>
                <a:gd name="connsiteY31" fmla="*/ 2507586 h 3312695"/>
                <a:gd name="connsiteX32" fmla="*/ 7324122 w 10684042"/>
                <a:gd name="connsiteY32" fmla="*/ 2509276 h 3312695"/>
                <a:gd name="connsiteX33" fmla="*/ 6112043 w 10684042"/>
                <a:gd name="connsiteY33" fmla="*/ 3312695 h 3312695"/>
                <a:gd name="connsiteX34" fmla="*/ 4899964 w 10684042"/>
                <a:gd name="connsiteY34" fmla="*/ 2509276 h 3312695"/>
                <a:gd name="connsiteX35" fmla="*/ 4863219 w 10684042"/>
                <a:gd name="connsiteY35" fmla="*/ 2390904 h 3312695"/>
                <a:gd name="connsiteX36" fmla="*/ 4852102 w 10684042"/>
                <a:gd name="connsiteY36" fmla="*/ 2399218 h 3312695"/>
                <a:gd name="connsiteX37" fmla="*/ 4251158 w 10684042"/>
                <a:gd name="connsiteY37" fmla="*/ 2582780 h 3312695"/>
                <a:gd name="connsiteX38" fmla="*/ 4141264 w 10684042"/>
                <a:gd name="connsiteY38" fmla="*/ 2577231 h 3312695"/>
                <a:gd name="connsiteX39" fmla="*/ 4115191 w 10684042"/>
                <a:gd name="connsiteY39" fmla="*/ 2573252 h 3312695"/>
                <a:gd name="connsiteX40" fmla="*/ 4114288 w 10684042"/>
                <a:gd name="connsiteY40" fmla="*/ 2574246 h 3312695"/>
                <a:gd name="connsiteX41" fmla="*/ 3048000 w 10684042"/>
                <a:gd name="connsiteY41" fmla="*/ 3015916 h 3312695"/>
                <a:gd name="connsiteX42" fmla="*/ 2088799 w 10684042"/>
                <a:gd name="connsiteY42" fmla="*/ 2671572 h 3312695"/>
                <a:gd name="connsiteX43" fmla="*/ 2029077 w 10684042"/>
                <a:gd name="connsiteY43" fmla="*/ 2617293 h 3312695"/>
                <a:gd name="connsiteX44" fmla="*/ 2026534 w 10684042"/>
                <a:gd name="connsiteY44" fmla="*/ 2620092 h 3312695"/>
                <a:gd name="connsiteX45" fmla="*/ 1187116 w 10684042"/>
                <a:gd name="connsiteY45" fmla="*/ 2967790 h 3312695"/>
                <a:gd name="connsiteX46" fmla="*/ 0 w 10684042"/>
                <a:gd name="connsiteY46" fmla="*/ 1780674 h 3312695"/>
                <a:gd name="connsiteX47" fmla="*/ 1187116 w 10684042"/>
                <a:gd name="connsiteY47" fmla="*/ 593558 h 3312695"/>
                <a:gd name="connsiteX48" fmla="*/ 1752966 w 10684042"/>
                <a:gd name="connsiteY48" fmla="*/ 736836 h 3312695"/>
                <a:gd name="connsiteX49" fmla="*/ 1753605 w 10684042"/>
                <a:gd name="connsiteY49" fmla="*/ 737225 h 3312695"/>
                <a:gd name="connsiteX50" fmla="*/ 1797578 w 10684042"/>
                <a:gd name="connsiteY50" fmla="*/ 664844 h 3312695"/>
                <a:gd name="connsiteX51" fmla="*/ 3048000 w 10684042"/>
                <a:gd name="connsiteY51" fmla="*/ 0 h 331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0684042" h="3312695">
                  <a:moveTo>
                    <a:pt x="3048000" y="0"/>
                  </a:moveTo>
                  <a:cubicBezTo>
                    <a:pt x="3464411" y="0"/>
                    <a:pt x="3841401" y="168784"/>
                    <a:pt x="4114288" y="441671"/>
                  </a:cubicBezTo>
                  <a:lnTo>
                    <a:pt x="4115191" y="442664"/>
                  </a:lnTo>
                  <a:lnTo>
                    <a:pt x="4141264" y="438685"/>
                  </a:lnTo>
                  <a:cubicBezTo>
                    <a:pt x="4177396" y="435016"/>
                    <a:pt x="4214057" y="433136"/>
                    <a:pt x="4251158" y="433136"/>
                  </a:cubicBezTo>
                  <a:cubicBezTo>
                    <a:pt x="4399560" y="433136"/>
                    <a:pt x="4540938" y="463212"/>
                    <a:pt x="4669528" y="517601"/>
                  </a:cubicBezTo>
                  <a:lnTo>
                    <a:pt x="4714962" y="539487"/>
                  </a:lnTo>
                  <a:lnTo>
                    <a:pt x="4853184" y="496581"/>
                  </a:lnTo>
                  <a:cubicBezTo>
                    <a:pt x="4902266" y="486537"/>
                    <a:pt x="4953086" y="481263"/>
                    <a:pt x="5005137" y="481263"/>
                  </a:cubicBezTo>
                  <a:cubicBezTo>
                    <a:pt x="5213343" y="481263"/>
                    <a:pt x="5401838" y="565655"/>
                    <a:pt x="5538281" y="702098"/>
                  </a:cubicBezTo>
                  <a:lnTo>
                    <a:pt x="5605239" y="783251"/>
                  </a:lnTo>
                  <a:lnTo>
                    <a:pt x="5720867" y="740931"/>
                  </a:lnTo>
                  <a:cubicBezTo>
                    <a:pt x="5844439" y="702496"/>
                    <a:pt x="5975823" y="681791"/>
                    <a:pt x="6112043" y="681791"/>
                  </a:cubicBezTo>
                  <a:cubicBezTo>
                    <a:pt x="6202856" y="681791"/>
                    <a:pt x="6291520" y="690993"/>
                    <a:pt x="6377153" y="708516"/>
                  </a:cubicBezTo>
                  <a:lnTo>
                    <a:pt x="6377621" y="708637"/>
                  </a:lnTo>
                  <a:lnTo>
                    <a:pt x="6429890" y="612338"/>
                  </a:lnTo>
                  <a:cubicBezTo>
                    <a:pt x="6561783" y="417112"/>
                    <a:pt x="6785139" y="288757"/>
                    <a:pt x="7038475" y="288757"/>
                  </a:cubicBezTo>
                  <a:cubicBezTo>
                    <a:pt x="7342478" y="288757"/>
                    <a:pt x="7603311" y="473589"/>
                    <a:pt x="7714728" y="737006"/>
                  </a:cubicBezTo>
                  <a:lnTo>
                    <a:pt x="7755405" y="868049"/>
                  </a:lnTo>
                  <a:lnTo>
                    <a:pt x="7809247" y="870767"/>
                  </a:lnTo>
                  <a:cubicBezTo>
                    <a:pt x="8014042" y="891566"/>
                    <a:pt x="8197846" y="983371"/>
                    <a:pt x="8335650" y="1121174"/>
                  </a:cubicBezTo>
                  <a:lnTo>
                    <a:pt x="8435533" y="1242234"/>
                  </a:lnTo>
                  <a:lnTo>
                    <a:pt x="8527223" y="1073307"/>
                  </a:lnTo>
                  <a:cubicBezTo>
                    <a:pt x="8739115" y="759666"/>
                    <a:pt x="9097950" y="553456"/>
                    <a:pt x="9504947" y="553456"/>
                  </a:cubicBezTo>
                  <a:cubicBezTo>
                    <a:pt x="10156143" y="553456"/>
                    <a:pt x="10684042" y="1081354"/>
                    <a:pt x="10684042" y="1732550"/>
                  </a:cubicBezTo>
                  <a:cubicBezTo>
                    <a:pt x="10684042" y="2383746"/>
                    <a:pt x="10156143" y="2911644"/>
                    <a:pt x="9504947" y="2911644"/>
                  </a:cubicBezTo>
                  <a:cubicBezTo>
                    <a:pt x="9097950" y="2911644"/>
                    <a:pt x="8739115" y="2705434"/>
                    <a:pt x="8527223" y="2391793"/>
                  </a:cubicBezTo>
                  <a:lnTo>
                    <a:pt x="8438157" y="2227702"/>
                  </a:lnTo>
                  <a:lnTo>
                    <a:pt x="8335650" y="2351942"/>
                  </a:lnTo>
                  <a:cubicBezTo>
                    <a:pt x="8178159" y="2509432"/>
                    <a:pt x="7960588" y="2606842"/>
                    <a:pt x="7720265" y="2606842"/>
                  </a:cubicBezTo>
                  <a:cubicBezTo>
                    <a:pt x="7600104" y="2606842"/>
                    <a:pt x="7485631" y="2582490"/>
                    <a:pt x="7381511" y="2538451"/>
                  </a:cubicBezTo>
                  <a:lnTo>
                    <a:pt x="7324647" y="2507586"/>
                  </a:lnTo>
                  <a:lnTo>
                    <a:pt x="7324122" y="2509276"/>
                  </a:lnTo>
                  <a:cubicBezTo>
                    <a:pt x="7124426" y="2981412"/>
                    <a:pt x="6656922" y="3312695"/>
                    <a:pt x="6112043" y="3312695"/>
                  </a:cubicBezTo>
                  <a:cubicBezTo>
                    <a:pt x="5567164" y="3312695"/>
                    <a:pt x="5099661" y="2981412"/>
                    <a:pt x="4899964" y="2509276"/>
                  </a:cubicBezTo>
                  <a:lnTo>
                    <a:pt x="4863219" y="2390904"/>
                  </a:lnTo>
                  <a:lnTo>
                    <a:pt x="4852102" y="2399218"/>
                  </a:lnTo>
                  <a:cubicBezTo>
                    <a:pt x="4680559" y="2515110"/>
                    <a:pt x="4473761" y="2582780"/>
                    <a:pt x="4251158" y="2582780"/>
                  </a:cubicBezTo>
                  <a:cubicBezTo>
                    <a:pt x="4214057" y="2582780"/>
                    <a:pt x="4177396" y="2580901"/>
                    <a:pt x="4141264" y="2577231"/>
                  </a:cubicBezTo>
                  <a:lnTo>
                    <a:pt x="4115191" y="2573252"/>
                  </a:lnTo>
                  <a:lnTo>
                    <a:pt x="4114288" y="2574246"/>
                  </a:lnTo>
                  <a:cubicBezTo>
                    <a:pt x="3841401" y="2847132"/>
                    <a:pt x="3464411" y="3015916"/>
                    <a:pt x="3048000" y="3015916"/>
                  </a:cubicBezTo>
                  <a:cubicBezTo>
                    <a:pt x="2683641" y="3015916"/>
                    <a:pt x="2349463" y="2886691"/>
                    <a:pt x="2088799" y="2671572"/>
                  </a:cubicBezTo>
                  <a:lnTo>
                    <a:pt x="2029077" y="2617293"/>
                  </a:lnTo>
                  <a:lnTo>
                    <a:pt x="2026534" y="2620092"/>
                  </a:lnTo>
                  <a:cubicBezTo>
                    <a:pt x="1811708" y="2834918"/>
                    <a:pt x="1514929" y="2967790"/>
                    <a:pt x="1187116" y="2967790"/>
                  </a:cubicBezTo>
                  <a:cubicBezTo>
                    <a:pt x="531490" y="2967790"/>
                    <a:pt x="0" y="2436300"/>
                    <a:pt x="0" y="1780674"/>
                  </a:cubicBezTo>
                  <a:cubicBezTo>
                    <a:pt x="0" y="1125048"/>
                    <a:pt x="531490" y="593558"/>
                    <a:pt x="1187116" y="593558"/>
                  </a:cubicBezTo>
                  <a:cubicBezTo>
                    <a:pt x="1391999" y="593558"/>
                    <a:pt x="1584760" y="645461"/>
                    <a:pt x="1752966" y="736836"/>
                  </a:cubicBezTo>
                  <a:lnTo>
                    <a:pt x="1753605" y="737225"/>
                  </a:lnTo>
                  <a:lnTo>
                    <a:pt x="1797578" y="664844"/>
                  </a:lnTo>
                  <a:cubicBezTo>
                    <a:pt x="2068569" y="263725"/>
                    <a:pt x="2527486" y="0"/>
                    <a:pt x="3048000" y="0"/>
                  </a:cubicBezTo>
                  <a:close/>
                </a:path>
              </a:pathLst>
            </a:custGeom>
            <a:gradFill flip="none" rotWithShape="1">
              <a:gsLst>
                <a:gs pos="100000">
                  <a:schemeClr val="bg1">
                    <a:alpha val="0"/>
                  </a:schemeClr>
                </a:gs>
                <a:gs pos="0">
                  <a:schemeClr val="bg1">
                    <a:alpha val="9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ext Placeholder 24"/>
          <p:cNvSpPr>
            <a:spLocks noGrp="1"/>
          </p:cNvSpPr>
          <p:nvPr userDrawn="1">
            <p:ph type="body" sz="quarter" idx="10" hasCustomPrompt="1"/>
          </p:nvPr>
        </p:nvSpPr>
        <p:spPr>
          <a:xfrm>
            <a:off x="385565" y="156940"/>
            <a:ext cx="7896424" cy="520467"/>
          </a:xfrm>
          <a:prstGeom prst="rect">
            <a:avLst/>
          </a:prstGeom>
        </p:spPr>
        <p:txBody>
          <a:bodyPr lIns="0" tIns="0" rIns="0" bIns="0" anchor="t"/>
          <a:lstStyle>
            <a:lvl1pPr marL="0" indent="0" algn="l">
              <a:buNone/>
              <a:defRPr sz="3500">
                <a:solidFill>
                  <a:schemeClr val="bg1"/>
                </a:solidFill>
              </a:defRPr>
            </a:lvl1pPr>
          </a:lstStyle>
          <a:p>
            <a:pPr lvl="0"/>
            <a:r>
              <a:rPr lang="en-US" dirty="0"/>
              <a:t>Headline</a:t>
            </a:r>
          </a:p>
        </p:txBody>
      </p:sp>
      <p:sp>
        <p:nvSpPr>
          <p:cNvPr id="15" name="Text Placeholder 24"/>
          <p:cNvSpPr>
            <a:spLocks noGrp="1"/>
          </p:cNvSpPr>
          <p:nvPr userDrawn="1">
            <p:ph type="body" sz="quarter" idx="11" hasCustomPrompt="1"/>
          </p:nvPr>
        </p:nvSpPr>
        <p:spPr>
          <a:xfrm>
            <a:off x="385565" y="874516"/>
            <a:ext cx="7896424" cy="453254"/>
          </a:xfrm>
          <a:prstGeom prst="rect">
            <a:avLst/>
          </a:prstGeom>
        </p:spPr>
        <p:txBody>
          <a:bodyPr lIns="0" tIns="0" rIns="0" bIns="0" anchor="t"/>
          <a:lstStyle>
            <a:lvl1pPr marL="0" indent="0" algn="l">
              <a:buNone/>
              <a:defRPr sz="2500">
                <a:solidFill>
                  <a:schemeClr val="tx2"/>
                </a:solidFill>
              </a:defRPr>
            </a:lvl1pPr>
          </a:lstStyle>
          <a:p>
            <a:pPr lvl="0"/>
            <a:r>
              <a:rPr lang="en-US" dirty="0"/>
              <a:t>Subhead</a:t>
            </a:r>
          </a:p>
        </p:txBody>
      </p:sp>
      <p:sp>
        <p:nvSpPr>
          <p:cNvPr id="16" name="TextBox 15"/>
          <p:cNvSpPr txBox="1"/>
          <p:nvPr userDrawn="1"/>
        </p:nvSpPr>
        <p:spPr>
          <a:xfrm>
            <a:off x="385564" y="1587707"/>
            <a:ext cx="8330340" cy="4313363"/>
          </a:xfrm>
          <a:prstGeom prst="rect">
            <a:avLst/>
          </a:prstGeom>
          <a:noFill/>
        </p:spPr>
        <p:txBody>
          <a:bodyPr wrap="square" lIns="0" tIns="0" rIns="0" bIns="0" numCol="1" spcCol="457200" rtlCol="0">
            <a:noAutofit/>
          </a:bodyPr>
          <a:lstStyle/>
          <a:p>
            <a:pPr fontAlgn="ctr">
              <a:spcBef>
                <a:spcPts val="600"/>
              </a:spcBef>
            </a:pPr>
            <a:endParaRPr lang="en-US" sz="1600" dirty="0">
              <a:solidFill>
                <a:schemeClr val="tx1">
                  <a:lumMod val="75000"/>
                  <a:lumOff val="25000"/>
                </a:schemeClr>
              </a:solidFill>
            </a:endParaRPr>
          </a:p>
        </p:txBody>
      </p:sp>
      <p:sp>
        <p:nvSpPr>
          <p:cNvPr id="4" name="Text Placeholder 3"/>
          <p:cNvSpPr>
            <a:spLocks noGrp="1"/>
          </p:cNvSpPr>
          <p:nvPr userDrawn="1">
            <p:ph type="body" sz="quarter" idx="12"/>
          </p:nvPr>
        </p:nvSpPr>
        <p:spPr>
          <a:xfrm>
            <a:off x="385763" y="1581150"/>
            <a:ext cx="7896225" cy="4564063"/>
          </a:xfrm>
          <a:prstGeom prst="rect">
            <a:avLst/>
          </a:prstGeo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047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825500" fontAlgn="auto" latinLnBrk="1" hangingPunct="0">
              <a:spcBef>
                <a:spcPts val="0"/>
              </a:spcBef>
              <a:spcAft>
                <a:spcPts val="0"/>
              </a:spcAft>
            </a:pPr>
            <a:endParaRPr kumimoji="0" lang="ja-JP" altLang="en-US" sz="3200">
              <a:solidFill>
                <a:srgbClr val="FFFFFF"/>
              </a:solidFill>
              <a:latin typeface="Arial"/>
              <a:ea typeface="ＭＳ Ｐゴシック" charset="-128"/>
              <a:cs typeface=""/>
              <a:sym typeface="Helvetica Light"/>
            </a:endParaRPr>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148013" y="2489200"/>
            <a:ext cx="150495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613150" y="3014663"/>
            <a:ext cx="566738"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userDrawn="1"/>
        </p:nvCxnSpPr>
        <p:spPr>
          <a:xfrm>
            <a:off x="3902076" y="2667000"/>
            <a:ext cx="0" cy="1257300"/>
          </a:xfrm>
          <a:prstGeom prst="line">
            <a:avLst/>
          </a:prstGeom>
          <a:noFill/>
          <a:ln w="6350" cap="flat" cmpd="sng" algn="ctr">
            <a:solidFill>
              <a:srgbClr val="FFFFFF">
                <a:lumMod val="50000"/>
              </a:srgbClr>
            </a:solidFill>
            <a:prstDash val="solid"/>
          </a:ln>
          <a:effectLst>
            <a:outerShdw blurRad="38100" dist="25400" dir="5400000" rotWithShape="0">
              <a:srgbClr val="000000">
                <a:alpha val="50000"/>
              </a:srgbClr>
            </a:outerShdw>
          </a:effectLst>
        </p:spPr>
      </p:cxnSp>
      <p:sp>
        <p:nvSpPr>
          <p:cNvPr id="15" name="Title 14"/>
          <p:cNvSpPr>
            <a:spLocks noGrp="1"/>
          </p:cNvSpPr>
          <p:nvPr>
            <p:ph type="title"/>
          </p:nvPr>
        </p:nvSpPr>
        <p:spPr>
          <a:xfrm>
            <a:off x="4179888" y="4135438"/>
            <a:ext cx="4635500" cy="1452562"/>
          </a:xfrm>
        </p:spPr>
        <p:txBody>
          <a:bodyPr>
            <a:normAutofit/>
          </a:bodyPr>
          <a:lstStyle>
            <a:lvl1pPr>
              <a:defRPr sz="1800"/>
            </a:lvl1pPr>
          </a:lstStyle>
          <a:p>
            <a:r>
              <a:rPr kumimoji="1" lang="en-US" altLang="ja-JP" dirty="0"/>
              <a:t>Click to edit Master title style</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360"/>
                                          </p:val>
                                        </p:tav>
                                        <p:tav tm="100000">
                                          <p:val>
                                            <p:fltVal val="0"/>
                                          </p:val>
                                        </p:tav>
                                      </p:tavLst>
                                    </p:anim>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par>
                          <p:cTn id="15" fill="hold">
                            <p:stCondLst>
                              <p:cond delay="1000"/>
                            </p:stCondLst>
                            <p:childTnLst>
                              <p:par>
                                <p:cTn id="16" presetID="0" presetClass="path" presetSubtype="0" accel="50000" decel="50000" fill="hold" nodeType="afterEffect">
                                  <p:stCondLst>
                                    <p:cond delay="0"/>
                                  </p:stCondLst>
                                  <p:childTnLst>
                                    <p:animMotion origin="layout" path="M -1.66667E-6 2.22222E-6 L -0.11857 2.22222E-6 " pathEditMode="relative" rAng="0" ptsTypes="AA">
                                      <p:cBhvr>
                                        <p:cTn id="17" dur="1000" fill="hold"/>
                                        <p:tgtEl>
                                          <p:spTgt spid="12"/>
                                        </p:tgtEl>
                                        <p:attrNameLst>
                                          <p:attrName>ppt_x</p:attrName>
                                          <p:attrName>ppt_y</p:attrName>
                                        </p:attrNameLst>
                                      </p:cBhvr>
                                      <p:rCtr x="-5937" y="0"/>
                                    </p:animMotion>
                                  </p:childTnLst>
                                </p:cTn>
                              </p:par>
                              <p:par>
                                <p:cTn id="18" presetID="0" presetClass="path" presetSubtype="0" accel="50000" decel="50000" fill="hold" nodeType="withEffect">
                                  <p:stCondLst>
                                    <p:cond delay="0"/>
                                  </p:stCondLst>
                                  <p:childTnLst>
                                    <p:animMotion origin="layout" path="M -2.5E-6 3.7037E-6 L -0.11909 3.7037E-6 " pathEditMode="relative" rAng="0" ptsTypes="AA">
                                      <p:cBhvr>
                                        <p:cTn id="19" dur="1000" fill="hold"/>
                                        <p:tgtEl>
                                          <p:spTgt spid="11"/>
                                        </p:tgtEl>
                                        <p:attrNameLst>
                                          <p:attrName>ppt_x</p:attrName>
                                          <p:attrName>ppt_y</p:attrName>
                                        </p:attrNameLst>
                                      </p:cBhvr>
                                      <p:rCtr x="-5955" y="0"/>
                                    </p:animMotion>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825500" fontAlgn="auto" latinLnBrk="1" hangingPunct="0">
              <a:spcBef>
                <a:spcPts val="0"/>
              </a:spcBef>
              <a:spcAft>
                <a:spcPts val="0"/>
              </a:spcAft>
            </a:pPr>
            <a:endParaRPr kumimoji="0" lang="ja-JP" altLang="en-US" sz="3200">
              <a:solidFill>
                <a:srgbClr val="FFFFFF"/>
              </a:solidFill>
              <a:latin typeface="Arial"/>
              <a:ea typeface="ＭＳ Ｐゴシック" charset="-128"/>
              <a:cs typeface=""/>
              <a:sym typeface="Helvetica Light"/>
            </a:endParaRPr>
          </a:p>
        </p:txBody>
      </p:sp>
      <p:sp>
        <p:nvSpPr>
          <p:cNvPr id="6" name="Rectangle 5"/>
          <p:cNvSpPr/>
          <p:nvPr userDrawn="1"/>
        </p:nvSpPr>
        <p:spPr>
          <a:xfrm>
            <a:off x="0" y="0"/>
            <a:ext cx="9144000" cy="6858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825500" fontAlgn="auto" latinLnBrk="1" hangingPunct="0">
              <a:spcBef>
                <a:spcPts val="0"/>
              </a:spcBef>
              <a:spcAft>
                <a:spcPts val="0"/>
              </a:spcAft>
            </a:pPr>
            <a:endParaRPr kumimoji="0" lang="ja-JP" altLang="en-US" sz="3200">
              <a:solidFill>
                <a:srgbClr val="FFFFFF"/>
              </a:solidFill>
              <a:latin typeface="Arial"/>
              <a:ea typeface="ＭＳ Ｐゴシック" charset="-128"/>
              <a:cs typeface=""/>
              <a:sym typeface="Helvetica Light"/>
            </a:endParaRPr>
          </a:p>
        </p:txBody>
      </p:sp>
      <p:sp>
        <p:nvSpPr>
          <p:cNvPr id="8" name="Rectangle 7"/>
          <p:cNvSpPr/>
          <p:nvPr userDrawn="1"/>
        </p:nvSpPr>
        <p:spPr>
          <a:xfrm>
            <a:off x="3187700" y="2451100"/>
            <a:ext cx="5956300" cy="1562100"/>
          </a:xfrm>
          <a:prstGeom prst="rect">
            <a:avLst/>
          </a:prstGeom>
          <a:gradFill flip="none" rotWithShape="1">
            <a:gsLst>
              <a:gs pos="0">
                <a:schemeClr val="bg1">
                  <a:lumMod val="95000"/>
                </a:schemeClr>
              </a:gs>
              <a:gs pos="100000">
                <a:schemeClr val="bg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ja-JP" altLang="en-US">
              <a:solidFill>
                <a:srgbClr val="FFFFFF"/>
              </a:solidFill>
              <a:latin typeface="Helvetica Light" charset="0"/>
              <a:ea typeface="ヒラギノ角ゴ Pro W3" charset="0"/>
              <a:cs typeface="Helvetica Light" charset="0"/>
            </a:endParaRPr>
          </a:p>
        </p:txBody>
      </p:sp>
      <p:sp>
        <p:nvSpPr>
          <p:cNvPr id="9" name="Rectangle 8"/>
          <p:cNvSpPr/>
          <p:nvPr userDrawn="1"/>
        </p:nvSpPr>
        <p:spPr>
          <a:xfrm>
            <a:off x="1511300" y="2451100"/>
            <a:ext cx="1562100" cy="15621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ja-JP" altLang="en-US">
              <a:solidFill>
                <a:srgbClr val="FFFFFF"/>
              </a:solidFill>
              <a:latin typeface="Helvetica Light" charset="0"/>
              <a:ea typeface="ヒラギノ角ゴ Pro W3" charset="0"/>
              <a:cs typeface="Helvetica Light" charset="0"/>
            </a:endParaRPr>
          </a:p>
        </p:txBody>
      </p:sp>
      <p:pic>
        <p:nvPicPr>
          <p:cNvPr id="10" name="Picture 7"/>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544638" y="2489200"/>
            <a:ext cx="150495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2009775" y="3014663"/>
            <a:ext cx="566738"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2"/>
          <p:cNvSpPr>
            <a:spLocks noGrp="1"/>
          </p:cNvSpPr>
          <p:nvPr>
            <p:ph type="body" sz="quarter" idx="10"/>
          </p:nvPr>
        </p:nvSpPr>
        <p:spPr>
          <a:xfrm>
            <a:off x="3187700" y="2451100"/>
            <a:ext cx="5956300" cy="1562100"/>
          </a:xfrm>
          <a:prstGeom prst="rect">
            <a:avLst/>
          </a:prstGeom>
        </p:spPr>
        <p:txBody>
          <a:bodyPr lIns="182880" anchor="ctr" anchorCtr="0">
            <a:noAutofit/>
          </a:bodyPr>
          <a:lstStyle>
            <a:lvl1pPr marL="0" indent="0" algn="l">
              <a:buNone/>
              <a:defRPr sz="2000" baseline="0">
                <a:solidFill>
                  <a:schemeClr val="tx1"/>
                </a:solidFill>
                <a:latin typeface="Arial"/>
                <a:cs typeface="Arial"/>
              </a:defRPr>
            </a:lvl1pPr>
            <a:lvl2pPr marL="266694" indent="0" algn="ctr">
              <a:buNone/>
              <a:defRPr/>
            </a:lvl2pPr>
            <a:lvl3pPr marL="533388" indent="0" algn="ctr">
              <a:buNone/>
              <a:defRPr/>
            </a:lvl3pPr>
            <a:lvl4pPr marL="800082" indent="0" algn="ctr">
              <a:buNone/>
              <a:defRPr/>
            </a:lvl4pPr>
            <a:lvl5pPr marL="1066777" indent="0" algn="ctr">
              <a:buNone/>
              <a:defRPr/>
            </a:lvl5pPr>
          </a:lstStyle>
          <a:p>
            <a:pPr lvl="0"/>
            <a:r>
              <a:rPr lang="en-US" altLang="ja-JP"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5.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Slide Number Placeholder 3"/>
          <p:cNvSpPr txBox="1">
            <a:spLocks/>
          </p:cNvSpPr>
          <p:nvPr userDrawn="1"/>
        </p:nvSpPr>
        <p:spPr bwMode="auto">
          <a:xfrm>
            <a:off x="9525" y="6467475"/>
            <a:ext cx="442913"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100">
                <a:solidFill>
                  <a:schemeClr val="tx1"/>
                </a:solidFill>
                <a:latin typeface="Helvetica Light" charset="0"/>
                <a:ea typeface="ヒラギノ角ゴ Pro W3" charset="0"/>
                <a:cs typeface="Helvetica Light" charset="0"/>
                <a:sym typeface="Helvetica Light" charset="0"/>
              </a:defRPr>
            </a:lvl1pPr>
            <a:lvl2pPr marL="742950" indent="-285750" algn="ctr" eaLnBrk="0" hangingPunct="0">
              <a:defRPr sz="2100">
                <a:solidFill>
                  <a:schemeClr val="tx1"/>
                </a:solidFill>
                <a:latin typeface="Helvetica Light" charset="0"/>
                <a:ea typeface="Helvetica Light" charset="0"/>
                <a:cs typeface="Helvetica Light" charset="0"/>
                <a:sym typeface="Helvetica Light" charset="0"/>
              </a:defRPr>
            </a:lvl2pPr>
            <a:lvl3pPr marL="1143000" indent="-228600" algn="ctr" eaLnBrk="0" hangingPunct="0">
              <a:defRPr sz="2100">
                <a:solidFill>
                  <a:schemeClr val="tx1"/>
                </a:solidFill>
                <a:latin typeface="Helvetica Light" charset="0"/>
                <a:ea typeface="Helvetica Light" charset="0"/>
                <a:cs typeface="Helvetica Light" charset="0"/>
                <a:sym typeface="Helvetica Light" charset="0"/>
              </a:defRPr>
            </a:lvl3pPr>
            <a:lvl4pPr marL="1600200" indent="-228600" algn="ctr" eaLnBrk="0" hangingPunct="0">
              <a:defRPr sz="2100">
                <a:solidFill>
                  <a:schemeClr val="tx1"/>
                </a:solidFill>
                <a:latin typeface="Helvetica Light" charset="0"/>
                <a:ea typeface="Helvetica Light" charset="0"/>
                <a:cs typeface="Helvetica Light" charset="0"/>
                <a:sym typeface="Helvetica Light" charset="0"/>
              </a:defRPr>
            </a:lvl4pPr>
            <a:lvl5pPr marL="2057400" indent="-228600" algn="ctr" eaLnBrk="0" hangingPunct="0">
              <a:defRPr sz="2100">
                <a:solidFill>
                  <a:schemeClr val="tx1"/>
                </a:solidFill>
                <a:latin typeface="Helvetica Light" charset="0"/>
                <a:ea typeface="Helvetica Light" charset="0"/>
                <a:cs typeface="Helvetica Light" charset="0"/>
                <a:sym typeface="Helvetica Light" charset="0"/>
              </a:defRPr>
            </a:lvl5pPr>
            <a:lvl6pPr marL="2514600" indent="-228600" algn="ctr" defTabSz="346075" eaLnBrk="0" fontAlgn="base" hangingPunct="0">
              <a:spcBef>
                <a:spcPct val="0"/>
              </a:spcBef>
              <a:spcAft>
                <a:spcPct val="0"/>
              </a:spcAft>
              <a:defRPr sz="2100">
                <a:solidFill>
                  <a:schemeClr val="tx1"/>
                </a:solidFill>
                <a:latin typeface="Helvetica Light" charset="0"/>
                <a:ea typeface="Helvetica Light" charset="0"/>
                <a:cs typeface="Helvetica Light" charset="0"/>
                <a:sym typeface="Helvetica Light" charset="0"/>
              </a:defRPr>
            </a:lvl6pPr>
            <a:lvl7pPr marL="2971800" indent="-228600" algn="ctr" defTabSz="346075" eaLnBrk="0" fontAlgn="base" hangingPunct="0">
              <a:spcBef>
                <a:spcPct val="0"/>
              </a:spcBef>
              <a:spcAft>
                <a:spcPct val="0"/>
              </a:spcAft>
              <a:defRPr sz="2100">
                <a:solidFill>
                  <a:schemeClr val="tx1"/>
                </a:solidFill>
                <a:latin typeface="Helvetica Light" charset="0"/>
                <a:ea typeface="Helvetica Light" charset="0"/>
                <a:cs typeface="Helvetica Light" charset="0"/>
                <a:sym typeface="Helvetica Light" charset="0"/>
              </a:defRPr>
            </a:lvl7pPr>
            <a:lvl8pPr marL="3429000" indent="-228600" algn="ctr" defTabSz="346075" eaLnBrk="0" fontAlgn="base" hangingPunct="0">
              <a:spcBef>
                <a:spcPct val="0"/>
              </a:spcBef>
              <a:spcAft>
                <a:spcPct val="0"/>
              </a:spcAft>
              <a:defRPr sz="2100">
                <a:solidFill>
                  <a:schemeClr val="tx1"/>
                </a:solidFill>
                <a:latin typeface="Helvetica Light" charset="0"/>
                <a:ea typeface="Helvetica Light" charset="0"/>
                <a:cs typeface="Helvetica Light" charset="0"/>
                <a:sym typeface="Helvetica Light" charset="0"/>
              </a:defRPr>
            </a:lvl8pPr>
            <a:lvl9pPr marL="3886200" indent="-228600" algn="ctr" defTabSz="346075" eaLnBrk="0" fontAlgn="base" hangingPunct="0">
              <a:spcBef>
                <a:spcPct val="0"/>
              </a:spcBef>
              <a:spcAft>
                <a:spcPct val="0"/>
              </a:spcAft>
              <a:defRPr sz="2100">
                <a:solidFill>
                  <a:schemeClr val="tx1"/>
                </a:solidFill>
                <a:latin typeface="Helvetica Light" charset="0"/>
                <a:ea typeface="Helvetica Light" charset="0"/>
                <a:cs typeface="Helvetica Light" charset="0"/>
                <a:sym typeface="Helvetica Light" charset="0"/>
              </a:defRPr>
            </a:lvl9pPr>
          </a:lstStyle>
          <a:p>
            <a:pPr algn="r" eaLnBrk="1" hangingPunct="1"/>
            <a:fld id="{7867DD07-EEEE-8046-94BB-1D87628FBCF4}" type="slidenum">
              <a:rPr kumimoji="0" lang="en-US" altLang="ja-JP" sz="1000" b="1">
                <a:solidFill>
                  <a:srgbClr val="595959"/>
                </a:solidFill>
              </a:rPr>
              <a:pPr algn="r" eaLnBrk="1" hangingPunct="1"/>
              <a:t>‹#›</a:t>
            </a:fld>
            <a:endParaRPr kumimoji="0" lang="en-US" altLang="ja-JP" sz="1000" b="1" dirty="0">
              <a:solidFill>
                <a:srgbClr val="595959"/>
              </a:solidFill>
            </a:endParaRPr>
          </a:p>
        </p:txBody>
      </p:sp>
      <p:pic>
        <p:nvPicPr>
          <p:cNvPr id="11" name="TKG_Logo-03.png"/>
          <p:cNvPicPr>
            <a:picLocks noChangeAspect="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8167688" y="196850"/>
            <a:ext cx="7778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2" name="Title Placeholder 1"/>
          <p:cNvSpPr>
            <a:spLocks noGrp="1"/>
          </p:cNvSpPr>
          <p:nvPr>
            <p:ph type="title"/>
          </p:nvPr>
        </p:nvSpPr>
        <p:spPr>
          <a:xfrm>
            <a:off x="457200" y="274638"/>
            <a:ext cx="8229600" cy="1143000"/>
          </a:xfrm>
          <a:prstGeom prst="rect">
            <a:avLst/>
          </a:prstGeom>
        </p:spPr>
        <p:txBody>
          <a:bodyPr vert="horz" lIns="0" tIns="45720" rIns="91440" bIns="45720" rtlCol="0" anchor="t" anchorCtr="0">
            <a:normAutofit/>
          </a:bodyPr>
          <a:lstStyle/>
          <a:p>
            <a:r>
              <a:rPr kumimoji="1" lang="en-US" altLang="ja-JP" dirty="0"/>
              <a:t>Click to edit Master title style</a:t>
            </a:r>
            <a:endParaRPr kumimoji="1" lang="ja-JP" altLang="en-US" dirty="0"/>
          </a:p>
        </p:txBody>
      </p:sp>
    </p:spTree>
    <p:extLst>
      <p:ext uri="{BB962C8B-B14F-4D97-AF65-F5344CB8AC3E}">
        <p14:creationId xmlns:p14="http://schemas.microsoft.com/office/powerpoint/2010/main" val="1106705357"/>
      </p:ext>
    </p:extLst>
  </p:cSld>
  <p:clrMap bg1="lt1" tx1="dk1" bg2="lt2" tx2="dk2" accent1="accent1" accent2="accent2" accent3="accent3" accent4="accent4" accent5="accent5" accent6="accent6" hlink="hlink" folHlink="folHlink"/>
  <p:sldLayoutIdLst>
    <p:sldLayoutId id="2147483732" r:id="rId1"/>
    <p:sldLayoutId id="2147483734" r:id="rId2"/>
    <p:sldLayoutId id="2147483735" r:id="rId3"/>
    <p:sldLayoutId id="2147483733" r:id="rId4"/>
    <p:sldLayoutId id="2147483774" r:id="rId5"/>
    <p:sldLayoutId id="2147483776" r:id="rId6"/>
    <p:sldLayoutId id="2147483810" r:id="rId7"/>
  </p:sldLayoutIdLst>
  <p:txStyles>
    <p:titleStyle>
      <a:lvl1pPr algn="l" defTabSz="457200" rtl="0" eaLnBrk="1" latinLnBrk="0" hangingPunct="1">
        <a:spcBef>
          <a:spcPct val="0"/>
        </a:spcBef>
        <a:buNone/>
        <a:defRPr kumimoji="1" sz="28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Slide Number Placeholder 3"/>
          <p:cNvSpPr txBox="1">
            <a:spLocks/>
          </p:cNvSpPr>
          <p:nvPr userDrawn="1"/>
        </p:nvSpPr>
        <p:spPr bwMode="auto">
          <a:xfrm>
            <a:off x="9525" y="6467475"/>
            <a:ext cx="442913"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100">
                <a:solidFill>
                  <a:schemeClr val="tx1"/>
                </a:solidFill>
                <a:latin typeface="Helvetica Light" charset="0"/>
                <a:ea typeface="ヒラギノ角ゴ Pro W3" charset="0"/>
                <a:cs typeface="Helvetica Light" charset="0"/>
                <a:sym typeface="Helvetica Light" charset="0"/>
              </a:defRPr>
            </a:lvl1pPr>
            <a:lvl2pPr marL="742950" indent="-285750" algn="ctr" eaLnBrk="0" hangingPunct="0">
              <a:defRPr sz="2100">
                <a:solidFill>
                  <a:schemeClr val="tx1"/>
                </a:solidFill>
                <a:latin typeface="Helvetica Light" charset="0"/>
                <a:ea typeface="Helvetica Light" charset="0"/>
                <a:cs typeface="Helvetica Light" charset="0"/>
                <a:sym typeface="Helvetica Light" charset="0"/>
              </a:defRPr>
            </a:lvl2pPr>
            <a:lvl3pPr marL="1143000" indent="-228600" algn="ctr" eaLnBrk="0" hangingPunct="0">
              <a:defRPr sz="2100">
                <a:solidFill>
                  <a:schemeClr val="tx1"/>
                </a:solidFill>
                <a:latin typeface="Helvetica Light" charset="0"/>
                <a:ea typeface="Helvetica Light" charset="0"/>
                <a:cs typeface="Helvetica Light" charset="0"/>
                <a:sym typeface="Helvetica Light" charset="0"/>
              </a:defRPr>
            </a:lvl3pPr>
            <a:lvl4pPr marL="1600200" indent="-228600" algn="ctr" eaLnBrk="0" hangingPunct="0">
              <a:defRPr sz="2100">
                <a:solidFill>
                  <a:schemeClr val="tx1"/>
                </a:solidFill>
                <a:latin typeface="Helvetica Light" charset="0"/>
                <a:ea typeface="Helvetica Light" charset="0"/>
                <a:cs typeface="Helvetica Light" charset="0"/>
                <a:sym typeface="Helvetica Light" charset="0"/>
              </a:defRPr>
            </a:lvl4pPr>
            <a:lvl5pPr marL="2057400" indent="-228600" algn="ctr" eaLnBrk="0" hangingPunct="0">
              <a:defRPr sz="2100">
                <a:solidFill>
                  <a:schemeClr val="tx1"/>
                </a:solidFill>
                <a:latin typeface="Helvetica Light" charset="0"/>
                <a:ea typeface="Helvetica Light" charset="0"/>
                <a:cs typeface="Helvetica Light" charset="0"/>
                <a:sym typeface="Helvetica Light" charset="0"/>
              </a:defRPr>
            </a:lvl5pPr>
            <a:lvl6pPr marL="2514600" indent="-228600" algn="ctr" defTabSz="346075" eaLnBrk="0" fontAlgn="base" hangingPunct="0">
              <a:spcBef>
                <a:spcPct val="0"/>
              </a:spcBef>
              <a:spcAft>
                <a:spcPct val="0"/>
              </a:spcAft>
              <a:defRPr sz="2100">
                <a:solidFill>
                  <a:schemeClr val="tx1"/>
                </a:solidFill>
                <a:latin typeface="Helvetica Light" charset="0"/>
                <a:ea typeface="Helvetica Light" charset="0"/>
                <a:cs typeface="Helvetica Light" charset="0"/>
                <a:sym typeface="Helvetica Light" charset="0"/>
              </a:defRPr>
            </a:lvl6pPr>
            <a:lvl7pPr marL="2971800" indent="-228600" algn="ctr" defTabSz="346075" eaLnBrk="0" fontAlgn="base" hangingPunct="0">
              <a:spcBef>
                <a:spcPct val="0"/>
              </a:spcBef>
              <a:spcAft>
                <a:spcPct val="0"/>
              </a:spcAft>
              <a:defRPr sz="2100">
                <a:solidFill>
                  <a:schemeClr val="tx1"/>
                </a:solidFill>
                <a:latin typeface="Helvetica Light" charset="0"/>
                <a:ea typeface="Helvetica Light" charset="0"/>
                <a:cs typeface="Helvetica Light" charset="0"/>
                <a:sym typeface="Helvetica Light" charset="0"/>
              </a:defRPr>
            </a:lvl7pPr>
            <a:lvl8pPr marL="3429000" indent="-228600" algn="ctr" defTabSz="346075" eaLnBrk="0" fontAlgn="base" hangingPunct="0">
              <a:spcBef>
                <a:spcPct val="0"/>
              </a:spcBef>
              <a:spcAft>
                <a:spcPct val="0"/>
              </a:spcAft>
              <a:defRPr sz="2100">
                <a:solidFill>
                  <a:schemeClr val="tx1"/>
                </a:solidFill>
                <a:latin typeface="Helvetica Light" charset="0"/>
                <a:ea typeface="Helvetica Light" charset="0"/>
                <a:cs typeface="Helvetica Light" charset="0"/>
                <a:sym typeface="Helvetica Light" charset="0"/>
              </a:defRPr>
            </a:lvl8pPr>
            <a:lvl9pPr marL="3886200" indent="-228600" algn="ctr" defTabSz="346075" eaLnBrk="0" fontAlgn="base" hangingPunct="0">
              <a:spcBef>
                <a:spcPct val="0"/>
              </a:spcBef>
              <a:spcAft>
                <a:spcPct val="0"/>
              </a:spcAft>
              <a:defRPr sz="2100">
                <a:solidFill>
                  <a:schemeClr val="tx1"/>
                </a:solidFill>
                <a:latin typeface="Helvetica Light" charset="0"/>
                <a:ea typeface="Helvetica Light" charset="0"/>
                <a:cs typeface="Helvetica Light" charset="0"/>
                <a:sym typeface="Helvetica Light" charset="0"/>
              </a:defRPr>
            </a:lvl9pPr>
          </a:lstStyle>
          <a:p>
            <a:pPr algn="r" eaLnBrk="1" hangingPunct="1"/>
            <a:fld id="{7867DD07-EEEE-8046-94BB-1D87628FBCF4}" type="slidenum">
              <a:rPr kumimoji="0" lang="en-US" altLang="ja-JP" sz="1000" b="1">
                <a:solidFill>
                  <a:srgbClr val="595959"/>
                </a:solidFill>
              </a:rPr>
              <a:pPr algn="r" eaLnBrk="1" hangingPunct="1"/>
              <a:t>‹#›</a:t>
            </a:fld>
            <a:endParaRPr kumimoji="0" lang="en-US" altLang="ja-JP" sz="1000" b="1" dirty="0">
              <a:solidFill>
                <a:srgbClr val="595959"/>
              </a:solidFill>
            </a:endParaRPr>
          </a:p>
        </p:txBody>
      </p:sp>
      <p:pic>
        <p:nvPicPr>
          <p:cNvPr id="11" name="TKG_Logo-03.pn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8167688" y="196850"/>
            <a:ext cx="7778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2" name="Title Placeholder 1"/>
          <p:cNvSpPr>
            <a:spLocks noGrp="1"/>
          </p:cNvSpPr>
          <p:nvPr>
            <p:ph type="title"/>
          </p:nvPr>
        </p:nvSpPr>
        <p:spPr>
          <a:xfrm>
            <a:off x="457200" y="274638"/>
            <a:ext cx="8229600" cy="1143000"/>
          </a:xfrm>
          <a:prstGeom prst="rect">
            <a:avLst/>
          </a:prstGeom>
        </p:spPr>
        <p:txBody>
          <a:bodyPr vert="horz" lIns="0" tIns="45720" rIns="91440" bIns="45720" rtlCol="0" anchor="t" anchorCtr="0">
            <a:normAutofit/>
          </a:bodyPr>
          <a:lstStyle/>
          <a:p>
            <a:r>
              <a:rPr kumimoji="1" lang="en-US" altLang="ja-JP" dirty="0"/>
              <a:t>Click to edit Master title style</a:t>
            </a:r>
            <a:endParaRPr kumimoji="1" lang="ja-JP" altLang="en-US" dirty="0"/>
          </a:p>
        </p:txBody>
      </p:sp>
    </p:spTree>
    <p:extLst>
      <p:ext uri="{BB962C8B-B14F-4D97-AF65-F5344CB8AC3E}">
        <p14:creationId xmlns:p14="http://schemas.microsoft.com/office/powerpoint/2010/main" val="181242037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Lst>
  <p:txStyles>
    <p:titleStyle>
      <a:lvl1pPr algn="l" defTabSz="457200" rtl="0" eaLnBrk="1" latinLnBrk="0" hangingPunct="1">
        <a:spcBef>
          <a:spcPct val="0"/>
        </a:spcBef>
        <a:buNone/>
        <a:defRPr kumimoji="1" sz="28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530227"/>
            <a:ext cx="7886700" cy="104457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03400"/>
            <a:ext cx="78867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A1E04720-B2B3-FB45-B775-B225F65735A9}" type="datetimeFigureOut">
              <a:rPr kumimoji="0" lang="en-US" smtClean="0">
                <a:solidFill>
                  <a:prstClr val="black">
                    <a:tint val="75000"/>
                  </a:prstClr>
                </a:solidFill>
                <a:latin typeface="Calibri"/>
                <a:ea typeface=""/>
                <a:cs typeface=""/>
              </a:rPr>
              <a:pPr defTabSz="914400" fontAlgn="auto">
                <a:spcBef>
                  <a:spcPts val="0"/>
                </a:spcBef>
                <a:spcAft>
                  <a:spcPts val="0"/>
                </a:spcAft>
              </a:pPr>
              <a:t>6/14/2019</a:t>
            </a:fld>
            <a:endParaRPr kumimoji="0" lang="en-US">
              <a:solidFill>
                <a:prstClr val="black">
                  <a:tint val="75000"/>
                </a:prstClr>
              </a:solidFill>
              <a:latin typeface="Calibri"/>
              <a:ea typeface=""/>
              <a:cs typeface=""/>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kumimoji="0" lang="en-US">
              <a:solidFill>
                <a:prstClr val="black">
                  <a:tint val="75000"/>
                </a:prstClr>
              </a:solidFill>
              <a:latin typeface="Calibri"/>
              <a:ea typeface=""/>
              <a:cs typeface=""/>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D5274A35-DCE8-0845-A632-428877D38855}" type="slidenum">
              <a:rPr kumimoji="0" lang="en-US" smtClean="0">
                <a:solidFill>
                  <a:prstClr val="black">
                    <a:tint val="75000"/>
                  </a:prstClr>
                </a:solidFill>
                <a:latin typeface="Calibri"/>
                <a:ea typeface=""/>
                <a:cs typeface=""/>
              </a:rPr>
              <a:pPr defTabSz="914400" fontAlgn="auto">
                <a:spcBef>
                  <a:spcPts val="0"/>
                </a:spcBef>
                <a:spcAft>
                  <a:spcPts val="0"/>
                </a:spcAft>
              </a:pPr>
              <a:t>‹#›</a:t>
            </a:fld>
            <a:endParaRPr kumimoji="0" lang="en-US">
              <a:solidFill>
                <a:prstClr val="black">
                  <a:tint val="75000"/>
                </a:prstClr>
              </a:solidFill>
              <a:latin typeface="Calibri"/>
              <a:ea typeface=""/>
              <a:cs typeface=""/>
            </a:endParaRPr>
          </a:p>
        </p:txBody>
      </p:sp>
    </p:spTree>
    <p:extLst>
      <p:ext uri="{BB962C8B-B14F-4D97-AF65-F5344CB8AC3E}">
        <p14:creationId xmlns:p14="http://schemas.microsoft.com/office/powerpoint/2010/main" val="67239412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l" defTabSz="914400" rtl="0" eaLnBrk="1" latinLnBrk="0" hangingPunct="1">
        <a:lnSpc>
          <a:spcPct val="90000"/>
        </a:lnSpc>
        <a:spcBef>
          <a:spcPct val="0"/>
        </a:spcBef>
        <a:buNone/>
        <a:defRPr sz="3400" kern="1200">
          <a:solidFill>
            <a:srgbClr val="4B93CE"/>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eguideline.guidelinecentral.com/i/840070-drug-testing-pocket-guide/"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hyperlink" Target="https://elearning.asam.org/drugtestingwebinars" TargetMode="External"/><Relationship Id="rId4" Type="http://schemas.openxmlformats.org/officeDocument/2006/relationships/hyperlink" Target="https://www.asam.org/images/default-source/default-album/settings-and-levels-of-care-infographic-6-23-17_asam.jpg?sfvrsn=78fe7cc2_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D741EA37-C6F7-46AE-B84D-0DEBF059BEC3}"/>
              </a:ext>
            </a:extLst>
          </p:cNvPr>
          <p:cNvSpPr txBox="1">
            <a:spLocks/>
          </p:cNvSpPr>
          <p:nvPr/>
        </p:nvSpPr>
        <p:spPr>
          <a:xfrm>
            <a:off x="327481" y="2652314"/>
            <a:ext cx="8402631" cy="1231106"/>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3400" kern="1200">
                <a:solidFill>
                  <a:srgbClr val="4B93CE"/>
                </a:solidFill>
                <a:latin typeface="Arial" charset="0"/>
                <a:ea typeface="Arial" charset="0"/>
                <a:cs typeface="Arial" charset="0"/>
              </a:defRPr>
            </a:lvl1pPr>
          </a:lstStyle>
          <a:p>
            <a:pPr algn="ctr" fontAlgn="auto">
              <a:lnSpc>
                <a:spcPct val="100000"/>
              </a:lnSpc>
              <a:spcAft>
                <a:spcPts val="0"/>
              </a:spcAft>
            </a:pPr>
            <a:r>
              <a:rPr kumimoji="0" lang="en-US" sz="4000" b="1" spc="35" dirty="0">
                <a:solidFill>
                  <a:schemeClr val="bg1"/>
                </a:solidFill>
                <a:latin typeface="Avenir Medium" charset="0"/>
                <a:ea typeface="Avenir Medium" charset="0"/>
                <a:cs typeface="Avenir Medium" charset="0"/>
              </a:rPr>
              <a:t>BEHAVIORAL HEALTH &amp; SUBSTANCE USE DISORDER COMMITTEE</a:t>
            </a:r>
          </a:p>
        </p:txBody>
      </p:sp>
      <p:pic>
        <p:nvPicPr>
          <p:cNvPr id="11" name="Picture 10" descr="QI Logo - Full White.png">
            <a:extLst>
              <a:ext uri="{FF2B5EF4-FFF2-40B4-BE49-F238E27FC236}">
                <a16:creationId xmlns:a16="http://schemas.microsoft.com/office/drawing/2014/main" id="{58CE9F11-563A-44A5-9C59-F479C98EF668}"/>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t="6043"/>
          <a:stretch/>
        </p:blipFill>
        <p:spPr>
          <a:xfrm>
            <a:off x="5164637" y="683270"/>
            <a:ext cx="2312286" cy="1231106"/>
          </a:xfrm>
          <a:prstGeom prst="rect">
            <a:avLst/>
          </a:prstGeom>
        </p:spPr>
      </p:pic>
      <p:sp>
        <p:nvSpPr>
          <p:cNvPr id="12" name="Title 3">
            <a:extLst>
              <a:ext uri="{FF2B5EF4-FFF2-40B4-BE49-F238E27FC236}">
                <a16:creationId xmlns:a16="http://schemas.microsoft.com/office/drawing/2014/main" id="{7DA42A3F-B555-4AAE-BB8D-80314B573951}"/>
              </a:ext>
            </a:extLst>
          </p:cNvPr>
          <p:cNvSpPr txBox="1">
            <a:spLocks/>
          </p:cNvSpPr>
          <p:nvPr/>
        </p:nvSpPr>
        <p:spPr>
          <a:xfrm>
            <a:off x="1394855" y="5200600"/>
            <a:ext cx="6354289" cy="387798"/>
          </a:xfrm>
          <a:prstGeom prst="rect">
            <a:avLst/>
          </a:prstGeom>
        </p:spPr>
        <p:txBody>
          <a:bodyPr vert="horz" wrap="square" lIns="0" tIns="0" rIns="0" bIns="0" rtlCol="0" anchor="ctr" anchorCtr="0">
            <a:spAutoFit/>
          </a:bodyPr>
          <a:lstStyle>
            <a:lvl1pPr algn="ctr" defTabSz="914400" rtl="0" eaLnBrk="1" latinLnBrk="0" hangingPunct="1">
              <a:lnSpc>
                <a:spcPct val="90000"/>
              </a:lnSpc>
              <a:spcBef>
                <a:spcPct val="0"/>
              </a:spcBef>
              <a:buNone/>
              <a:defRPr sz="6000" kern="1200">
                <a:solidFill>
                  <a:schemeClr val="bg1"/>
                </a:solidFill>
                <a:latin typeface="Arial" charset="0"/>
                <a:ea typeface="Arial" charset="0"/>
                <a:cs typeface="Arial" charset="0"/>
              </a:defRPr>
            </a:lvl1pPr>
          </a:lstStyle>
          <a:p>
            <a:pPr>
              <a:spcAft>
                <a:spcPts val="667"/>
              </a:spcAft>
            </a:pPr>
            <a:r>
              <a:rPr lang="en-US" sz="2800" b="1" spc="35" dirty="0">
                <a:latin typeface="Avenir Medium" panose="02000503020000020003"/>
                <a:ea typeface="Avenir Book" charset="0"/>
                <a:cs typeface="Avenir Book" charset="0"/>
              </a:rPr>
              <a:t>May 28, 2019</a:t>
            </a:r>
          </a:p>
        </p:txBody>
      </p:sp>
      <p:sp>
        <p:nvSpPr>
          <p:cNvPr id="13" name="Rectangle 12">
            <a:extLst>
              <a:ext uri="{FF2B5EF4-FFF2-40B4-BE49-F238E27FC236}">
                <a16:creationId xmlns:a16="http://schemas.microsoft.com/office/drawing/2014/main" id="{17AE9BC9-DB8F-48AC-B329-64BC4E9EE613}"/>
              </a:ext>
            </a:extLst>
          </p:cNvPr>
          <p:cNvSpPr/>
          <p:nvPr/>
        </p:nvSpPr>
        <p:spPr>
          <a:xfrm>
            <a:off x="1002062" y="4041125"/>
            <a:ext cx="7053471" cy="483787"/>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dirty="0">
                <a:solidFill>
                  <a:schemeClr val="tx1">
                    <a:lumMod val="85000"/>
                    <a:lumOff val="15000"/>
                  </a:schemeClr>
                </a:solidFill>
                <a:latin typeface="Avenir Book"/>
                <a:ea typeface="Avenir Medium" charset="0"/>
                <a:cs typeface="Avenir Medium" charset="0"/>
              </a:rPr>
              <a:t>URINE DRUG TESTING (UTD)</a:t>
            </a:r>
          </a:p>
        </p:txBody>
      </p:sp>
      <p:pic>
        <p:nvPicPr>
          <p:cNvPr id="14" name="Picture 13">
            <a:extLst>
              <a:ext uri="{FF2B5EF4-FFF2-40B4-BE49-F238E27FC236}">
                <a16:creationId xmlns:a16="http://schemas.microsoft.com/office/drawing/2014/main" id="{FBAFE2FD-6E14-49C3-831B-CA2C7E700735}"/>
              </a:ext>
            </a:extLst>
          </p:cNvPr>
          <p:cNvPicPr>
            <a:picLocks noChangeAspect="1"/>
          </p:cNvPicPr>
          <p:nvPr/>
        </p:nvPicPr>
        <p:blipFill>
          <a:blip r:embed="rId4"/>
          <a:stretch>
            <a:fillRect/>
          </a:stretch>
        </p:blipFill>
        <p:spPr>
          <a:xfrm>
            <a:off x="2234851" y="587569"/>
            <a:ext cx="1422508" cy="1422508"/>
          </a:xfrm>
          <a:prstGeom prst="rect">
            <a:avLst/>
          </a:prstGeom>
        </p:spPr>
      </p:pic>
    </p:spTree>
    <p:extLst>
      <p:ext uri="{BB962C8B-B14F-4D97-AF65-F5344CB8AC3E}">
        <p14:creationId xmlns:p14="http://schemas.microsoft.com/office/powerpoint/2010/main" val="5441938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4CF8248-B7EB-8149-9326-34A074C31C8F}"/>
              </a:ext>
            </a:extLst>
          </p:cNvPr>
          <p:cNvSpPr/>
          <p:nvPr/>
        </p:nvSpPr>
        <p:spPr>
          <a:xfrm>
            <a:off x="6631679" y="2365038"/>
            <a:ext cx="1920240" cy="30841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B74C32C-63B2-3E40-AAC3-4EF3FD06CFB5}"/>
              </a:ext>
            </a:extLst>
          </p:cNvPr>
          <p:cNvSpPr/>
          <p:nvPr/>
        </p:nvSpPr>
        <p:spPr>
          <a:xfrm>
            <a:off x="4620600" y="2365037"/>
            <a:ext cx="1920241" cy="30974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C1EDE59-F324-6D4D-A70C-694E91C2A2D9}"/>
              </a:ext>
            </a:extLst>
          </p:cNvPr>
          <p:cNvSpPr/>
          <p:nvPr/>
        </p:nvSpPr>
        <p:spPr>
          <a:xfrm>
            <a:off x="2601622" y="2365037"/>
            <a:ext cx="1916659" cy="30974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If SUD is suspected</a:t>
            </a:r>
          </a:p>
          <a:p>
            <a:pPr marL="171450" lvl="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For a  baseline when prescribing medications</a:t>
            </a:r>
          </a:p>
          <a:p>
            <a:pPr marL="171450" lvl="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If treating SUD:</a:t>
            </a:r>
          </a:p>
          <a:p>
            <a:pPr marL="344488" lvl="1" indent="-171450">
              <a:spcBef>
                <a:spcPts val="300"/>
              </a:spcBef>
              <a:buFont typeface="Courier New" panose="02070309020205020404" pitchFamily="49" charset="0"/>
              <a:buChar char="o"/>
            </a:pPr>
            <a:r>
              <a:rPr lang="en-US" sz="1000" dirty="0">
                <a:solidFill>
                  <a:schemeClr val="bg1">
                    <a:lumMod val="50000"/>
                  </a:schemeClr>
                </a:solidFill>
                <a:latin typeface="Arial" panose="020B0604020202020204" pitchFamily="34" charset="0"/>
                <a:cs typeface="Arial" panose="020B0604020202020204" pitchFamily="34" charset="0"/>
              </a:rPr>
              <a:t>With changing frequency (decrease as patient progresses)</a:t>
            </a:r>
          </a:p>
          <a:p>
            <a:pPr marL="344488" lvl="1" indent="-171450">
              <a:spcBef>
                <a:spcPts val="300"/>
              </a:spcBef>
              <a:buFont typeface="Courier New" panose="02070309020205020404" pitchFamily="49" charset="0"/>
              <a:buChar char="o"/>
            </a:pPr>
            <a:r>
              <a:rPr lang="en-US" sz="1000" dirty="0">
                <a:solidFill>
                  <a:schemeClr val="bg1">
                    <a:lumMod val="50000"/>
                  </a:schemeClr>
                </a:solidFill>
                <a:latin typeface="Arial" panose="020B0604020202020204" pitchFamily="34" charset="0"/>
                <a:cs typeface="Arial" panose="020B0604020202020204" pitchFamily="34" charset="0"/>
              </a:rPr>
              <a:t>If relapse suspected</a:t>
            </a:r>
          </a:p>
          <a:p>
            <a:pPr marL="344488" lvl="1" indent="-171450">
              <a:spcBef>
                <a:spcPts val="300"/>
              </a:spcBef>
              <a:buFont typeface="Courier New" panose="02070309020205020404" pitchFamily="49" charset="0"/>
              <a:buChar char="o"/>
            </a:pPr>
            <a:r>
              <a:rPr lang="en-US" sz="1000" dirty="0">
                <a:solidFill>
                  <a:schemeClr val="bg1">
                    <a:lumMod val="50000"/>
                  </a:schemeClr>
                </a:solidFill>
                <a:latin typeface="Arial" panose="020B0604020202020204" pitchFamily="34" charset="0"/>
                <a:cs typeface="Arial" panose="020B0604020202020204" pitchFamily="34" charset="0"/>
              </a:rPr>
              <a:t>If patient exhibits aberrant behavior</a:t>
            </a:r>
          </a:p>
          <a:p>
            <a:pPr marL="344488" lvl="1" indent="-171450">
              <a:spcBef>
                <a:spcPts val="300"/>
              </a:spcBef>
              <a:buFont typeface="Courier New" panose="02070309020205020404" pitchFamily="49" charset="0"/>
              <a:buChar char="o"/>
            </a:pPr>
            <a:r>
              <a:rPr lang="en-US" sz="1000" dirty="0">
                <a:solidFill>
                  <a:schemeClr val="bg1">
                    <a:lumMod val="50000"/>
                  </a:schemeClr>
                </a:solidFill>
                <a:latin typeface="Arial" panose="020B0604020202020204" pitchFamily="34" charset="0"/>
                <a:cs typeface="Arial" panose="020B0604020202020204" pitchFamily="34" charset="0"/>
              </a:rPr>
              <a:t>Randomly to monitor</a:t>
            </a:r>
          </a:p>
          <a:p>
            <a:pPr marL="17145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More regularly if prescribing meds with abuse potential</a:t>
            </a:r>
          </a:p>
        </p:txBody>
      </p:sp>
      <p:sp>
        <p:nvSpPr>
          <p:cNvPr id="5" name="Rectangle 4">
            <a:extLst>
              <a:ext uri="{FF2B5EF4-FFF2-40B4-BE49-F238E27FC236}">
                <a16:creationId xmlns:a16="http://schemas.microsoft.com/office/drawing/2014/main" id="{E39ABFC9-7340-1B4B-82E2-F68A0926D8E1}"/>
              </a:ext>
            </a:extLst>
          </p:cNvPr>
          <p:cNvSpPr/>
          <p:nvPr/>
        </p:nvSpPr>
        <p:spPr>
          <a:xfrm>
            <a:off x="417689" y="2365037"/>
            <a:ext cx="2089145" cy="30974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Obtain a CLIA waiver</a:t>
            </a:r>
          </a:p>
          <a:p>
            <a:pPr marL="171450" lvl="0" indent="-171450">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Develop policies and procedures for testing, training, and quality control</a:t>
            </a:r>
          </a:p>
          <a:p>
            <a:pPr marL="171450" lvl="0" indent="-171450">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Develop testing protocols (specimen collection, POCT, lab confirmation)</a:t>
            </a:r>
          </a:p>
          <a:p>
            <a:pPr marL="171450" lvl="0" indent="-171450">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Establish confidentiality safeguards; receive consent for sharing results</a:t>
            </a:r>
          </a:p>
          <a:p>
            <a:pPr marL="171450" lvl="0" indent="-171450">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Train staff in POCT devices, specimen collection, and appropriate language</a:t>
            </a:r>
          </a:p>
          <a:p>
            <a:pPr marL="171450" lvl="0" indent="-171450">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Establish record keeping procedures</a:t>
            </a:r>
          </a:p>
          <a:p>
            <a:pPr marL="171450" lvl="0" indent="-171450">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Prepare storage sites</a:t>
            </a:r>
          </a:p>
          <a:p>
            <a:pPr marL="171450" lvl="0" indent="-171450">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Arrange pickup for labs</a:t>
            </a:r>
          </a:p>
        </p:txBody>
      </p:sp>
      <p:sp>
        <p:nvSpPr>
          <p:cNvPr id="2" name="Title 1"/>
          <p:cNvSpPr>
            <a:spLocks noGrp="1"/>
          </p:cNvSpPr>
          <p:nvPr>
            <p:ph type="title"/>
          </p:nvPr>
        </p:nvSpPr>
        <p:spPr/>
        <p:txBody>
          <a:bodyPr>
            <a:normAutofit fontScale="90000"/>
          </a:bodyPr>
          <a:lstStyle/>
          <a:p>
            <a:r>
              <a:rPr lang="en-US" dirty="0"/>
              <a:t>Workflow Suggestions – Urine </a:t>
            </a:r>
            <a:r>
              <a:rPr lang="en-US"/>
              <a:t>Drug Testing (UDT)</a:t>
            </a:r>
            <a:endParaRPr lang="en-US" dirty="0"/>
          </a:p>
        </p:txBody>
      </p:sp>
      <p:sp>
        <p:nvSpPr>
          <p:cNvPr id="10" name="TextBox 9"/>
          <p:cNvSpPr txBox="1"/>
          <p:nvPr/>
        </p:nvSpPr>
        <p:spPr>
          <a:xfrm>
            <a:off x="417690" y="1395665"/>
            <a:ext cx="2089146" cy="917893"/>
          </a:xfrm>
          <a:prstGeom prst="rect">
            <a:avLst/>
          </a:prstGeom>
          <a:solidFill>
            <a:schemeClr val="accent2"/>
          </a:solidFill>
        </p:spPr>
        <p:txBody>
          <a:bodyPr wrap="square" bIns="91440" rtlCol="0" anchor="ctr">
            <a:noAutofit/>
          </a:bodyPr>
          <a:lstStyle/>
          <a:p>
            <a:pPr algn="ctr"/>
            <a:r>
              <a:rPr lang="en-US" b="1" dirty="0">
                <a:solidFill>
                  <a:schemeClr val="bg1"/>
                </a:solidFill>
                <a:latin typeface="Arial" panose="020B0604020202020204" pitchFamily="34" charset="0"/>
                <a:cs typeface="Arial" panose="020B0604020202020204" pitchFamily="34" charset="0"/>
              </a:rPr>
              <a:t>How to Prepare</a:t>
            </a:r>
          </a:p>
        </p:txBody>
      </p:sp>
      <p:sp>
        <p:nvSpPr>
          <p:cNvPr id="11" name="TextBox 10"/>
          <p:cNvSpPr txBox="1"/>
          <p:nvPr/>
        </p:nvSpPr>
        <p:spPr>
          <a:xfrm>
            <a:off x="4616651" y="1395665"/>
            <a:ext cx="1920240" cy="917893"/>
          </a:xfrm>
          <a:prstGeom prst="rect">
            <a:avLst/>
          </a:prstGeom>
          <a:solidFill>
            <a:schemeClr val="accent5"/>
          </a:solidFill>
          <a:ln>
            <a:noFill/>
          </a:ln>
        </p:spPr>
        <p:txBody>
          <a:bodyPr wrap="square" bIns="91440" rtlCol="0" anchor="ctr">
            <a:noAutofit/>
          </a:bodyPr>
          <a:lstStyle/>
          <a:p>
            <a:pPr algn="ctr"/>
            <a:r>
              <a:rPr lang="en-US" b="1" dirty="0">
                <a:solidFill>
                  <a:schemeClr val="bg1"/>
                </a:solidFill>
                <a:latin typeface="Arial" panose="020B0604020202020204" pitchFamily="34" charset="0"/>
                <a:cs typeface="Arial" panose="020B0604020202020204" pitchFamily="34" charset="0"/>
              </a:rPr>
              <a:t>How to Collect</a:t>
            </a:r>
          </a:p>
        </p:txBody>
      </p:sp>
      <p:sp>
        <p:nvSpPr>
          <p:cNvPr id="13" name="TextBox 12"/>
          <p:cNvSpPr txBox="1"/>
          <p:nvPr/>
        </p:nvSpPr>
        <p:spPr>
          <a:xfrm>
            <a:off x="6631679" y="1395665"/>
            <a:ext cx="1920240" cy="917893"/>
          </a:xfrm>
          <a:prstGeom prst="rect">
            <a:avLst/>
          </a:prstGeom>
          <a:solidFill>
            <a:schemeClr val="bg1">
              <a:lumMod val="50000"/>
            </a:schemeClr>
          </a:solidFill>
          <a:ln>
            <a:noFill/>
          </a:ln>
        </p:spPr>
        <p:txBody>
          <a:bodyPr wrap="square" bIns="91440" rtlCol="0" anchor="ctr">
            <a:noAutofit/>
          </a:bodyPr>
          <a:lstStyle/>
          <a:p>
            <a:pPr algn="ctr"/>
            <a:r>
              <a:rPr lang="en-US" b="1" dirty="0">
                <a:solidFill>
                  <a:schemeClr val="bg1"/>
                </a:solidFill>
                <a:latin typeface="Arial" panose="020B0604020202020204" pitchFamily="34" charset="0"/>
                <a:cs typeface="Arial" panose="020B0604020202020204" pitchFamily="34" charset="0"/>
              </a:rPr>
              <a:t>How to Document</a:t>
            </a:r>
            <a:endParaRPr lang="en-US" sz="1400" b="1" dirty="0">
              <a:solidFill>
                <a:schemeClr val="bg1"/>
              </a:solidFill>
              <a:latin typeface="Arial" panose="020B0604020202020204" pitchFamily="34" charset="0"/>
              <a:cs typeface="Arial" panose="020B0604020202020204" pitchFamily="34" charset="0"/>
            </a:endParaRPr>
          </a:p>
        </p:txBody>
      </p:sp>
      <p:sp>
        <p:nvSpPr>
          <p:cNvPr id="14" name="TextBox 13"/>
          <p:cNvSpPr txBox="1"/>
          <p:nvPr/>
        </p:nvSpPr>
        <p:spPr>
          <a:xfrm>
            <a:off x="2601623" y="1395665"/>
            <a:ext cx="1920240" cy="917893"/>
          </a:xfrm>
          <a:prstGeom prst="rect">
            <a:avLst/>
          </a:prstGeom>
          <a:solidFill>
            <a:schemeClr val="accent1"/>
          </a:solidFill>
          <a:ln>
            <a:noFill/>
          </a:ln>
        </p:spPr>
        <p:txBody>
          <a:bodyPr wrap="square" bIns="91440" rtlCol="0" anchor="ctr">
            <a:noAutofit/>
          </a:bodyPr>
          <a:lstStyle/>
          <a:p>
            <a:pPr algn="ctr"/>
            <a:r>
              <a:rPr lang="en-US" b="1" dirty="0">
                <a:solidFill>
                  <a:schemeClr val="bg1"/>
                </a:solidFill>
                <a:latin typeface="Arial" panose="020B0604020202020204" pitchFamily="34" charset="0"/>
                <a:cs typeface="Arial" panose="020B0604020202020204" pitchFamily="34" charset="0"/>
              </a:rPr>
              <a:t>When to Screen</a:t>
            </a:r>
            <a:endParaRPr lang="en-US" sz="1400" b="1"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4593263" y="2365037"/>
            <a:ext cx="2023232" cy="2539157"/>
          </a:xfrm>
          <a:prstGeom prst="rect">
            <a:avLst/>
          </a:prstGeom>
          <a:noFill/>
        </p:spPr>
        <p:txBody>
          <a:bodyPr wrap="square" rtlCol="0">
            <a:spAutoFit/>
          </a:bodyPr>
          <a:lstStyle/>
          <a:p>
            <a:pPr marL="171450" lvl="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Try to avoid direct observation unless tampering is suspected</a:t>
            </a:r>
          </a:p>
          <a:p>
            <a:pPr marL="344488" lvl="1" indent="-171450">
              <a:spcBef>
                <a:spcPts val="300"/>
              </a:spcBef>
              <a:buFont typeface="Courier New" panose="02070309020205020404" pitchFamily="49" charset="0"/>
              <a:buChar char="o"/>
              <a:tabLst>
                <a:tab pos="225425" algn="l"/>
              </a:tabLst>
            </a:pPr>
            <a:r>
              <a:rPr lang="en-US" sz="1000" dirty="0">
                <a:solidFill>
                  <a:schemeClr val="bg1">
                    <a:lumMod val="50000"/>
                  </a:schemeClr>
                </a:solidFill>
                <a:latin typeface="Arial" panose="020B0604020202020204" pitchFamily="34" charset="0"/>
                <a:cs typeface="Arial" panose="020B0604020202020204" pitchFamily="34" charset="0"/>
              </a:rPr>
              <a:t>Other strategies: removing potential adulterants, placing blue dye in toilet ,and preventing carrying personal items</a:t>
            </a:r>
          </a:p>
          <a:p>
            <a:pPr marL="171450" lvl="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Document specimen’s appearance and color</a:t>
            </a:r>
          </a:p>
          <a:p>
            <a:pPr marL="171450" lvl="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Use temperature-sensitive strip on outside</a:t>
            </a:r>
          </a:p>
          <a:p>
            <a:pPr marL="171450" lvl="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Record temperature within 4 minutes</a:t>
            </a:r>
          </a:p>
        </p:txBody>
      </p:sp>
      <p:sp>
        <p:nvSpPr>
          <p:cNvPr id="17" name="TextBox 16"/>
          <p:cNvSpPr txBox="1"/>
          <p:nvPr/>
        </p:nvSpPr>
        <p:spPr>
          <a:xfrm>
            <a:off x="6614965" y="2365037"/>
            <a:ext cx="1920240" cy="2562240"/>
          </a:xfrm>
          <a:prstGeom prst="rect">
            <a:avLst/>
          </a:prstGeom>
          <a:noFill/>
        </p:spPr>
        <p:txBody>
          <a:bodyPr wrap="square" rtlCol="0">
            <a:spAutoFit/>
          </a:bodyPr>
          <a:lstStyle/>
          <a:p>
            <a:pPr marL="171450" lvl="0" indent="-171450">
              <a:spcBef>
                <a:spcPts val="300"/>
              </a:spcBef>
              <a:buFont typeface="Arial" panose="020B0604020202020204" pitchFamily="34" charset="0"/>
              <a:buChar char="•"/>
            </a:pPr>
            <a:r>
              <a:rPr lang="en-US" sz="1100" dirty="0">
                <a:solidFill>
                  <a:schemeClr val="bg1">
                    <a:lumMod val="50000"/>
                  </a:schemeClr>
                </a:solidFill>
                <a:latin typeface="Arial" panose="020B0604020202020204" pitchFamily="34" charset="0"/>
                <a:cs typeface="Arial" panose="020B0604020202020204" pitchFamily="34" charset="0"/>
              </a:rPr>
              <a:t>For reimbursement, ensure:</a:t>
            </a:r>
          </a:p>
          <a:p>
            <a:pPr marL="344488" lvl="1" indent="-171450">
              <a:spcBef>
                <a:spcPts val="300"/>
              </a:spcBef>
              <a:buFont typeface="Courier New" panose="02070309020205020404" pitchFamily="49" charset="0"/>
              <a:buChar char="o"/>
              <a:tabLst>
                <a:tab pos="225425" algn="l"/>
              </a:tabLst>
            </a:pPr>
            <a:r>
              <a:rPr lang="en-US" sz="1000" dirty="0">
                <a:solidFill>
                  <a:schemeClr val="bg1">
                    <a:lumMod val="50000"/>
                  </a:schemeClr>
                </a:solidFill>
                <a:latin typeface="Arial" panose="020B0604020202020204" pitchFamily="34" charset="0"/>
                <a:cs typeface="Arial" panose="020B0604020202020204" pitchFamily="34" charset="0"/>
              </a:rPr>
              <a:t>Written procedures for POCTs</a:t>
            </a:r>
          </a:p>
          <a:p>
            <a:pPr marL="344488" lvl="1" indent="-171450">
              <a:spcBef>
                <a:spcPts val="300"/>
              </a:spcBef>
              <a:buFont typeface="Courier New" panose="02070309020205020404" pitchFamily="49" charset="0"/>
              <a:buChar char="o"/>
              <a:tabLst>
                <a:tab pos="225425" algn="l"/>
              </a:tabLst>
            </a:pPr>
            <a:r>
              <a:rPr lang="en-US" sz="1000" dirty="0">
                <a:solidFill>
                  <a:schemeClr val="bg1">
                    <a:lumMod val="50000"/>
                  </a:schemeClr>
                </a:solidFill>
                <a:latin typeface="Arial" panose="020B0604020202020204" pitchFamily="34" charset="0"/>
                <a:cs typeface="Arial" panose="020B0604020202020204" pitchFamily="34" charset="0"/>
              </a:rPr>
              <a:t>Inventory control – lot #s and expiration dates</a:t>
            </a:r>
          </a:p>
          <a:p>
            <a:pPr marL="344488" lvl="1" indent="-171450">
              <a:spcBef>
                <a:spcPts val="300"/>
              </a:spcBef>
              <a:buFont typeface="Courier New" panose="02070309020205020404" pitchFamily="49" charset="0"/>
              <a:buChar char="o"/>
              <a:tabLst>
                <a:tab pos="225425" algn="l"/>
              </a:tabLst>
            </a:pPr>
            <a:r>
              <a:rPr lang="en-US" sz="1000" dirty="0">
                <a:solidFill>
                  <a:schemeClr val="bg1">
                    <a:lumMod val="50000"/>
                  </a:schemeClr>
                </a:solidFill>
                <a:latin typeface="Arial" panose="020B0604020202020204" pitchFamily="34" charset="0"/>
                <a:cs typeface="Arial" panose="020B0604020202020204" pitchFamily="34" charset="0"/>
              </a:rPr>
              <a:t>Staff training and reassessment</a:t>
            </a:r>
          </a:p>
          <a:p>
            <a:pPr marL="344488" lvl="1" indent="-171450">
              <a:spcBef>
                <a:spcPts val="300"/>
              </a:spcBef>
              <a:buFont typeface="Courier New" panose="02070309020205020404" pitchFamily="49" charset="0"/>
              <a:buChar char="o"/>
              <a:tabLst>
                <a:tab pos="225425" algn="l"/>
              </a:tabLst>
            </a:pPr>
            <a:r>
              <a:rPr lang="en-US" sz="1000" dirty="0">
                <a:solidFill>
                  <a:schemeClr val="bg1">
                    <a:lumMod val="50000"/>
                  </a:schemeClr>
                </a:solidFill>
                <a:latin typeface="Arial" panose="020B0604020202020204" pitchFamily="34" charset="0"/>
                <a:cs typeface="Arial" panose="020B0604020202020204" pitchFamily="34" charset="0"/>
              </a:rPr>
              <a:t>QA test results</a:t>
            </a:r>
          </a:p>
          <a:p>
            <a:pPr marL="344488" lvl="1" indent="-171450">
              <a:spcBef>
                <a:spcPts val="300"/>
              </a:spcBef>
              <a:buFont typeface="Courier New" panose="02070309020205020404" pitchFamily="49" charset="0"/>
              <a:buChar char="o"/>
              <a:tabLst>
                <a:tab pos="225425" algn="l"/>
              </a:tabLst>
            </a:pPr>
            <a:r>
              <a:rPr lang="en-US" sz="1000" dirty="0">
                <a:solidFill>
                  <a:schemeClr val="bg1">
                    <a:lumMod val="50000"/>
                  </a:schemeClr>
                </a:solidFill>
                <a:latin typeface="Arial" panose="020B0604020202020204" pitchFamily="34" charset="0"/>
                <a:cs typeface="Arial" panose="020B0604020202020204" pitchFamily="34" charset="0"/>
              </a:rPr>
              <a:t>Problems and resolution</a:t>
            </a:r>
          </a:p>
          <a:p>
            <a:pPr marL="344488" lvl="1" indent="-171450">
              <a:spcBef>
                <a:spcPts val="300"/>
              </a:spcBef>
              <a:buFont typeface="Courier New" panose="02070309020205020404" pitchFamily="49" charset="0"/>
              <a:buChar char="o"/>
              <a:tabLst>
                <a:tab pos="225425" algn="l"/>
              </a:tabLst>
            </a:pPr>
            <a:r>
              <a:rPr lang="en-US" sz="1000" dirty="0">
                <a:solidFill>
                  <a:schemeClr val="bg1">
                    <a:lumMod val="50000"/>
                  </a:schemeClr>
                </a:solidFill>
                <a:latin typeface="Arial" panose="020B0604020202020204" pitchFamily="34" charset="0"/>
                <a:cs typeface="Arial" panose="020B0604020202020204" pitchFamily="34" charset="0"/>
              </a:rPr>
              <a:t>Copies of lab tests (orders and results)</a:t>
            </a:r>
          </a:p>
          <a:p>
            <a:pPr marL="344488" lvl="1" indent="-171450">
              <a:spcBef>
                <a:spcPts val="300"/>
              </a:spcBef>
              <a:buFont typeface="Courier New" panose="02070309020205020404" pitchFamily="49" charset="0"/>
              <a:buChar char="o"/>
              <a:tabLst>
                <a:tab pos="225425" algn="l"/>
              </a:tabLst>
            </a:pPr>
            <a:r>
              <a:rPr lang="en-US" sz="1000" dirty="0">
                <a:solidFill>
                  <a:schemeClr val="bg1">
                    <a:lumMod val="50000"/>
                  </a:schemeClr>
                </a:solidFill>
                <a:latin typeface="Arial" panose="020B0604020202020204" pitchFamily="34" charset="0"/>
                <a:cs typeface="Arial" panose="020B0604020202020204" pitchFamily="34" charset="0"/>
              </a:rPr>
              <a:t>Accurate patient medical records</a:t>
            </a:r>
          </a:p>
        </p:txBody>
      </p:sp>
      <p:sp>
        <p:nvSpPr>
          <p:cNvPr id="22" name="Text Placeholder 4">
            <a:extLst>
              <a:ext uri="{FF2B5EF4-FFF2-40B4-BE49-F238E27FC236}">
                <a16:creationId xmlns:a16="http://schemas.microsoft.com/office/drawing/2014/main" id="{D803643F-0EDD-2045-851A-65B1B14488FD}"/>
              </a:ext>
            </a:extLst>
          </p:cNvPr>
          <p:cNvSpPr txBox="1">
            <a:spLocks/>
          </p:cNvSpPr>
          <p:nvPr/>
        </p:nvSpPr>
        <p:spPr>
          <a:xfrm>
            <a:off x="611743" y="432662"/>
            <a:ext cx="7893050" cy="233362"/>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1400" kern="1200" spc="300" dirty="0">
                <a:solidFill>
                  <a:schemeClr val="tx1">
                    <a:lumMod val="50000"/>
                    <a:lumOff val="50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r>
              <a:rPr kumimoji="0" lang="en-US" dirty="0"/>
              <a:t>SUBSTANCE USE DISORDER APPROACH TO UDT</a:t>
            </a:r>
          </a:p>
        </p:txBody>
      </p:sp>
      <p:sp>
        <p:nvSpPr>
          <p:cNvPr id="23" name="TextBox 22">
            <a:extLst>
              <a:ext uri="{FF2B5EF4-FFF2-40B4-BE49-F238E27FC236}">
                <a16:creationId xmlns:a16="http://schemas.microsoft.com/office/drawing/2014/main" id="{CEAB3F71-11EE-4941-8207-D6C91D8BDCC4}"/>
              </a:ext>
            </a:extLst>
          </p:cNvPr>
          <p:cNvSpPr txBox="1"/>
          <p:nvPr/>
        </p:nvSpPr>
        <p:spPr>
          <a:xfrm>
            <a:off x="1197980" y="5592579"/>
            <a:ext cx="6748040" cy="486845"/>
          </a:xfrm>
          <a:prstGeom prst="rect">
            <a:avLst/>
          </a:prstGeom>
          <a:solidFill>
            <a:srgbClr val="FFC201"/>
          </a:solidFill>
        </p:spPr>
        <p:txBody>
          <a:bodyPr wrap="square" bIns="91440" rtlCol="0" anchor="ctr">
            <a:noAutofit/>
          </a:bodyPr>
          <a:lstStyle/>
          <a:p>
            <a:pPr algn="ctr"/>
            <a:r>
              <a:rPr lang="en-US" sz="1200" b="1" dirty="0">
                <a:solidFill>
                  <a:schemeClr val="bg1"/>
                </a:solidFill>
                <a:latin typeface="Arial" panose="020B0604020202020204" pitchFamily="34" charset="0"/>
                <a:cs typeface="Arial" panose="020B0604020202020204" pitchFamily="34" charset="0"/>
              </a:rPr>
              <a:t>Positive POCT results should be followed up by a laboratory confirmatory test if patient does not confirm substance use from a presumptive test</a:t>
            </a:r>
          </a:p>
        </p:txBody>
      </p:sp>
    </p:spTree>
    <p:extLst>
      <p:ext uri="{BB962C8B-B14F-4D97-AF65-F5344CB8AC3E}">
        <p14:creationId xmlns:p14="http://schemas.microsoft.com/office/powerpoint/2010/main" val="39705702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Screening Frequency</a:t>
            </a:r>
          </a:p>
        </p:txBody>
      </p:sp>
      <p:sp>
        <p:nvSpPr>
          <p:cNvPr id="22" name="Text Placeholder 4">
            <a:extLst>
              <a:ext uri="{FF2B5EF4-FFF2-40B4-BE49-F238E27FC236}">
                <a16:creationId xmlns:a16="http://schemas.microsoft.com/office/drawing/2014/main" id="{D803643F-0EDD-2045-851A-65B1B14488FD}"/>
              </a:ext>
            </a:extLst>
          </p:cNvPr>
          <p:cNvSpPr txBox="1">
            <a:spLocks/>
          </p:cNvSpPr>
          <p:nvPr/>
        </p:nvSpPr>
        <p:spPr>
          <a:xfrm>
            <a:off x="611743" y="432662"/>
            <a:ext cx="7893050" cy="233362"/>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1400" kern="1200" spc="300" dirty="0">
                <a:solidFill>
                  <a:schemeClr val="tx1">
                    <a:lumMod val="50000"/>
                    <a:lumOff val="50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r>
              <a:rPr kumimoji="0" lang="en-US" dirty="0"/>
              <a:t>SUBSTANCE USE DISORDER APPROACH TO UDT</a:t>
            </a:r>
          </a:p>
        </p:txBody>
      </p:sp>
      <p:graphicFrame>
        <p:nvGraphicFramePr>
          <p:cNvPr id="4" name="Table 3">
            <a:extLst>
              <a:ext uri="{FF2B5EF4-FFF2-40B4-BE49-F238E27FC236}">
                <a16:creationId xmlns:a16="http://schemas.microsoft.com/office/drawing/2014/main" id="{09426238-4C45-47C3-9B35-EFE83818137F}"/>
              </a:ext>
            </a:extLst>
          </p:cNvPr>
          <p:cNvGraphicFramePr>
            <a:graphicFrameLocks noGrp="1"/>
          </p:cNvGraphicFramePr>
          <p:nvPr>
            <p:extLst>
              <p:ext uri="{D42A27DB-BD31-4B8C-83A1-F6EECF244321}">
                <p14:modId xmlns:p14="http://schemas.microsoft.com/office/powerpoint/2010/main" val="3841288288"/>
              </p:ext>
            </p:extLst>
          </p:nvPr>
        </p:nvGraphicFramePr>
        <p:xfrm>
          <a:off x="1524000" y="1340575"/>
          <a:ext cx="6096000" cy="1874520"/>
        </p:xfrm>
        <a:graphic>
          <a:graphicData uri="http://schemas.openxmlformats.org/drawingml/2006/table">
            <a:tbl>
              <a:tblPr firstRow="1" bandRow="1">
                <a:tableStyleId>{5940675A-B579-460E-94D1-54222C63F5DA}</a:tableStyleId>
              </a:tblPr>
              <a:tblGrid>
                <a:gridCol w="3980507">
                  <a:extLst>
                    <a:ext uri="{9D8B030D-6E8A-4147-A177-3AD203B41FA5}">
                      <a16:colId xmlns:a16="http://schemas.microsoft.com/office/drawing/2014/main" val="922410816"/>
                    </a:ext>
                  </a:extLst>
                </a:gridCol>
                <a:gridCol w="2115493">
                  <a:extLst>
                    <a:ext uri="{9D8B030D-6E8A-4147-A177-3AD203B41FA5}">
                      <a16:colId xmlns:a16="http://schemas.microsoft.com/office/drawing/2014/main" val="904631724"/>
                    </a:ext>
                  </a:extLst>
                </a:gridCol>
              </a:tblGrid>
              <a:tr h="370840">
                <a:tc gridSpan="2">
                  <a:txBody>
                    <a:bodyPr/>
                    <a:lstStyle/>
                    <a:p>
                      <a:pPr algn="ctr"/>
                      <a:r>
                        <a:rPr lang="en-US" sz="1600" b="1" dirty="0">
                          <a:solidFill>
                            <a:schemeClr val="bg1"/>
                          </a:solidFill>
                          <a:latin typeface="Arial" panose="020B0604020202020204" pitchFamily="34" charset="0"/>
                          <a:cs typeface="Arial" panose="020B0604020202020204" pitchFamily="34" charset="0"/>
                        </a:rPr>
                        <a:t>Recommended Frequency for Urine Drug Testing</a:t>
                      </a:r>
                    </a:p>
                  </a:txBody>
                  <a:tcPr>
                    <a:solidFill>
                      <a:schemeClr val="accent5">
                        <a:lumMod val="75000"/>
                      </a:schemeClr>
                    </a:solidFill>
                  </a:tcPr>
                </a:tc>
                <a:tc hMerge="1">
                  <a:txBody>
                    <a:bodyPr/>
                    <a:lstStyle/>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96092534"/>
                  </a:ext>
                </a:extLst>
              </a:tr>
              <a:tr h="232888">
                <a:tc>
                  <a:txBody>
                    <a:bodyPr/>
                    <a:lstStyle/>
                    <a:p>
                      <a:r>
                        <a:rPr lang="en-US" sz="1400" b="1" dirty="0">
                          <a:latin typeface="Arial" panose="020B0604020202020204" pitchFamily="34" charset="0"/>
                          <a:cs typeface="Arial" panose="020B0604020202020204" pitchFamily="34" charset="0"/>
                        </a:rPr>
                        <a:t>Level of misuse risk</a:t>
                      </a:r>
                    </a:p>
                  </a:txBody>
                  <a:tcPr anchor="ctr">
                    <a:solidFill>
                      <a:schemeClr val="bg2">
                        <a:lumMod val="90000"/>
                      </a:schemeClr>
                    </a:solidFill>
                  </a:tcPr>
                </a:tc>
                <a:tc>
                  <a:txBody>
                    <a:bodyPr/>
                    <a:lstStyle/>
                    <a:p>
                      <a:r>
                        <a:rPr lang="en-US" sz="1400" b="1" dirty="0">
                          <a:latin typeface="Arial" panose="020B0604020202020204" pitchFamily="34" charset="0"/>
                          <a:cs typeface="Arial" panose="020B0604020202020204" pitchFamily="34" charset="0"/>
                        </a:rPr>
                        <a:t>Frequency</a:t>
                      </a:r>
                    </a:p>
                  </a:txBody>
                  <a:tcPr anchor="ctr">
                    <a:solidFill>
                      <a:schemeClr val="bg2">
                        <a:lumMod val="90000"/>
                      </a:schemeClr>
                    </a:solidFill>
                  </a:tcPr>
                </a:tc>
                <a:extLst>
                  <a:ext uri="{0D108BD9-81ED-4DB2-BD59-A6C34878D82A}">
                    <a16:rowId xmlns:a16="http://schemas.microsoft.com/office/drawing/2014/main" val="3389480886"/>
                  </a:ext>
                </a:extLst>
              </a:tr>
              <a:tr h="370840">
                <a:tc>
                  <a:txBody>
                    <a:bodyPr/>
                    <a:lstStyle/>
                    <a:p>
                      <a:r>
                        <a:rPr lang="en-US" sz="1200" dirty="0">
                          <a:latin typeface="Arial" panose="020B0604020202020204" pitchFamily="34" charset="0"/>
                          <a:cs typeface="Arial" panose="020B0604020202020204" pitchFamily="34" charset="0"/>
                        </a:rPr>
                        <a:t>Low (no risk factors)</a:t>
                      </a:r>
                    </a:p>
                  </a:txBody>
                  <a:tcPr anchor="ctr"/>
                </a:tc>
                <a:tc>
                  <a:txBody>
                    <a:bodyPr/>
                    <a:lstStyle/>
                    <a:p>
                      <a:r>
                        <a:rPr lang="en-US" sz="1200" dirty="0">
                          <a:latin typeface="Arial" panose="020B0604020202020204" pitchFamily="34" charset="0"/>
                          <a:cs typeface="Arial" panose="020B0604020202020204" pitchFamily="34" charset="0"/>
                        </a:rPr>
                        <a:t>Every 6 to 12 months</a:t>
                      </a:r>
                    </a:p>
                  </a:txBody>
                  <a:tcPr anchor="ctr"/>
                </a:tc>
                <a:extLst>
                  <a:ext uri="{0D108BD9-81ED-4DB2-BD59-A6C34878D82A}">
                    <a16:rowId xmlns:a16="http://schemas.microsoft.com/office/drawing/2014/main" val="129106424"/>
                  </a:ext>
                </a:extLst>
              </a:tr>
              <a:tr h="370840">
                <a:tc>
                  <a:txBody>
                    <a:bodyPr/>
                    <a:lstStyle/>
                    <a:p>
                      <a:r>
                        <a:rPr lang="en-US" sz="1200" dirty="0">
                          <a:latin typeface="Arial" panose="020B0604020202020204" pitchFamily="34" charset="0"/>
                          <a:cs typeface="Arial" panose="020B0604020202020204" pitchFamily="34" charset="0"/>
                        </a:rPr>
                        <a:t>Moderate</a:t>
                      </a:r>
                    </a:p>
                  </a:txBody>
                  <a:tcPr anchor="ctr"/>
                </a:tc>
                <a:tc>
                  <a:txBody>
                    <a:bodyPr/>
                    <a:lstStyle/>
                    <a:p>
                      <a:r>
                        <a:rPr lang="en-US" sz="1200" dirty="0">
                          <a:latin typeface="Arial" panose="020B0604020202020204" pitchFamily="34" charset="0"/>
                          <a:cs typeface="Arial" panose="020B0604020202020204" pitchFamily="34" charset="0"/>
                        </a:rPr>
                        <a:t>Every 3 to 6 months</a:t>
                      </a:r>
                    </a:p>
                  </a:txBody>
                  <a:tcPr anchor="ctr"/>
                </a:tc>
                <a:extLst>
                  <a:ext uri="{0D108BD9-81ED-4DB2-BD59-A6C34878D82A}">
                    <a16:rowId xmlns:a16="http://schemas.microsoft.com/office/drawing/2014/main" val="4256686027"/>
                  </a:ext>
                </a:extLst>
              </a:tr>
              <a:tr h="370840">
                <a:tc>
                  <a:txBody>
                    <a:bodyPr/>
                    <a:lstStyle/>
                    <a:p>
                      <a:r>
                        <a:rPr lang="en-US" sz="1200" dirty="0">
                          <a:latin typeface="Arial" panose="020B0604020202020204" pitchFamily="34" charset="0"/>
                          <a:cs typeface="Arial" panose="020B0604020202020204" pitchFamily="34" charset="0"/>
                        </a:rPr>
                        <a:t>High (mental health disorder, SUD, prior opioid misuse, aberrant behavior*) or opioid dosage &gt; 120 MME</a:t>
                      </a:r>
                    </a:p>
                  </a:txBody>
                  <a:tcPr anchor="ctr"/>
                </a:tc>
                <a:tc>
                  <a:txBody>
                    <a:bodyPr/>
                    <a:lstStyle/>
                    <a:p>
                      <a:r>
                        <a:rPr lang="en-US" sz="1200" dirty="0">
                          <a:latin typeface="Arial" panose="020B0604020202020204" pitchFamily="34" charset="0"/>
                          <a:cs typeface="Arial" panose="020B0604020202020204" pitchFamily="34" charset="0"/>
                        </a:rPr>
                        <a:t>Every 1 to 3 months</a:t>
                      </a:r>
                    </a:p>
                  </a:txBody>
                  <a:tcPr anchor="ctr"/>
                </a:tc>
                <a:extLst>
                  <a:ext uri="{0D108BD9-81ED-4DB2-BD59-A6C34878D82A}">
                    <a16:rowId xmlns:a16="http://schemas.microsoft.com/office/drawing/2014/main" val="4095081175"/>
                  </a:ext>
                </a:extLst>
              </a:tr>
            </a:tbl>
          </a:graphicData>
        </a:graphic>
      </p:graphicFrame>
      <p:sp>
        <p:nvSpPr>
          <p:cNvPr id="6" name="TextBox 5">
            <a:extLst>
              <a:ext uri="{FF2B5EF4-FFF2-40B4-BE49-F238E27FC236}">
                <a16:creationId xmlns:a16="http://schemas.microsoft.com/office/drawing/2014/main" id="{7F4BCD70-F437-4AF4-929E-DBCF6247370D}"/>
              </a:ext>
            </a:extLst>
          </p:cNvPr>
          <p:cNvSpPr txBox="1"/>
          <p:nvPr/>
        </p:nvSpPr>
        <p:spPr>
          <a:xfrm>
            <a:off x="1524000" y="5092059"/>
            <a:ext cx="6096000" cy="600164"/>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*Aberrant behavior includes but is not limited to lost prescriptions, multiple requests for early refills, opioid prescriptions from multiple physicians, unauthorized dose escalation, and apparent intoxication</a:t>
            </a:r>
          </a:p>
        </p:txBody>
      </p:sp>
      <p:sp>
        <p:nvSpPr>
          <p:cNvPr id="23" name="TextBox 22">
            <a:extLst>
              <a:ext uri="{FF2B5EF4-FFF2-40B4-BE49-F238E27FC236}">
                <a16:creationId xmlns:a16="http://schemas.microsoft.com/office/drawing/2014/main" id="{9A893CE8-C296-49E7-8844-9D5C60D3C597}"/>
              </a:ext>
            </a:extLst>
          </p:cNvPr>
          <p:cNvSpPr txBox="1"/>
          <p:nvPr/>
        </p:nvSpPr>
        <p:spPr>
          <a:xfrm>
            <a:off x="1524000" y="3429000"/>
            <a:ext cx="6096000" cy="600164"/>
          </a:xfrm>
          <a:prstGeom prst="rect">
            <a:avLst/>
          </a:prstGeom>
          <a:solidFill>
            <a:srgbClr val="5B9BD5"/>
          </a:solidFill>
        </p:spPr>
        <p:txBody>
          <a:bodyPr wrap="square" bIns="91440" rtlCol="0" anchor="ctr">
            <a:noAutofit/>
          </a:bodyPr>
          <a:lstStyle/>
          <a:p>
            <a:pPr algn="ctr"/>
            <a:r>
              <a:rPr lang="en-US" sz="1400" b="1" dirty="0">
                <a:solidFill>
                  <a:schemeClr val="bg1"/>
                </a:solidFill>
                <a:latin typeface="Arial" panose="020B0604020202020204" pitchFamily="34" charset="0"/>
                <a:cs typeface="Arial" panose="020B0604020202020204" pitchFamily="34" charset="0"/>
              </a:rPr>
              <a:t>Whenever possible, the schedule of screenings should be random and unannounced.</a:t>
            </a:r>
          </a:p>
        </p:txBody>
      </p:sp>
      <p:sp>
        <p:nvSpPr>
          <p:cNvPr id="7" name="TextBox 6">
            <a:extLst>
              <a:ext uri="{FF2B5EF4-FFF2-40B4-BE49-F238E27FC236}">
                <a16:creationId xmlns:a16="http://schemas.microsoft.com/office/drawing/2014/main" id="{F4D605F8-F5BE-44B1-844A-F6E42DC9C18E}"/>
              </a:ext>
            </a:extLst>
          </p:cNvPr>
          <p:cNvSpPr txBox="1"/>
          <p:nvPr/>
        </p:nvSpPr>
        <p:spPr>
          <a:xfrm>
            <a:off x="1524000" y="4262272"/>
            <a:ext cx="6096000" cy="600164"/>
          </a:xfrm>
          <a:prstGeom prst="rect">
            <a:avLst/>
          </a:prstGeom>
          <a:solidFill>
            <a:schemeClr val="accent1">
              <a:lumMod val="50000"/>
            </a:schemeClr>
          </a:solidFill>
        </p:spPr>
        <p:txBody>
          <a:bodyPr wrap="square" bIns="91440" rtlCol="0" anchor="ctr">
            <a:noAutofit/>
          </a:bodyPr>
          <a:lstStyle/>
          <a:p>
            <a:pPr algn="ctr"/>
            <a:r>
              <a:rPr lang="en-US" sz="1400" b="1" dirty="0">
                <a:solidFill>
                  <a:schemeClr val="bg1"/>
                </a:solidFill>
                <a:latin typeface="Arial" panose="020B0604020202020204" pitchFamily="34" charset="0"/>
                <a:cs typeface="Arial" panose="020B0604020202020204" pitchFamily="34" charset="0"/>
              </a:rPr>
              <a:t>When treating for SUD, test more frequently at the beginning of treatment, and at least monthly once stable.</a:t>
            </a:r>
          </a:p>
        </p:txBody>
      </p:sp>
    </p:spTree>
    <p:extLst>
      <p:ext uri="{BB962C8B-B14F-4D97-AF65-F5344CB8AC3E}">
        <p14:creationId xmlns:p14="http://schemas.microsoft.com/office/powerpoint/2010/main" val="323259038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5483-3432-E049-B3FD-F21FEC78A96D}"/>
              </a:ext>
            </a:extLst>
          </p:cNvPr>
          <p:cNvSpPr>
            <a:spLocks noGrp="1"/>
          </p:cNvSpPr>
          <p:nvPr>
            <p:ph type="title"/>
          </p:nvPr>
        </p:nvSpPr>
        <p:spPr>
          <a:xfrm>
            <a:off x="647700" y="806449"/>
            <a:ext cx="8251879" cy="584201"/>
          </a:xfrm>
        </p:spPr>
        <p:txBody>
          <a:bodyPr>
            <a:noAutofit/>
          </a:bodyPr>
          <a:lstStyle/>
          <a:p>
            <a:r>
              <a:rPr lang="en-US" dirty="0"/>
              <a:t>Optimal Opioid Management – UDT</a:t>
            </a:r>
          </a:p>
        </p:txBody>
      </p:sp>
      <p:sp>
        <p:nvSpPr>
          <p:cNvPr id="3" name="Content Placeholder 2">
            <a:extLst>
              <a:ext uri="{FF2B5EF4-FFF2-40B4-BE49-F238E27FC236}">
                <a16:creationId xmlns:a16="http://schemas.microsoft.com/office/drawing/2014/main" id="{C50E88E7-9997-A84A-AA12-E3CF8A2DEACE}"/>
              </a:ext>
            </a:extLst>
          </p:cNvPr>
          <p:cNvSpPr>
            <a:spLocks noGrp="1"/>
          </p:cNvSpPr>
          <p:nvPr>
            <p:ph idx="1"/>
          </p:nvPr>
        </p:nvSpPr>
        <p:spPr>
          <a:xfrm>
            <a:off x="647700" y="1485900"/>
            <a:ext cx="7867650" cy="4691063"/>
          </a:xfrm>
        </p:spPr>
        <p:txBody>
          <a:bodyPr>
            <a:normAutofit/>
          </a:bodyPr>
          <a:lstStyle/>
          <a:p>
            <a:pPr marL="0" indent="0">
              <a:buNone/>
            </a:pPr>
            <a:endParaRPr lang="en-US" sz="2400" dirty="0">
              <a:solidFill>
                <a:schemeClr val="tx1">
                  <a:lumMod val="85000"/>
                  <a:lumOff val="15000"/>
                </a:schemeClr>
              </a:solidFill>
            </a:endParaRPr>
          </a:p>
          <a:p>
            <a:pPr marL="0" indent="0">
              <a:buNone/>
            </a:pPr>
            <a:endParaRPr lang="en-US" sz="2400" dirty="0">
              <a:solidFill>
                <a:schemeClr val="tx1">
                  <a:lumMod val="85000"/>
                  <a:lumOff val="15000"/>
                </a:schemeClr>
              </a:solidFill>
            </a:endParaRPr>
          </a:p>
          <a:p>
            <a:pPr marL="0" indent="0">
              <a:buNone/>
            </a:pPr>
            <a:endParaRPr lang="en-US" dirty="0"/>
          </a:p>
        </p:txBody>
      </p:sp>
      <p:sp>
        <p:nvSpPr>
          <p:cNvPr id="5" name="Text Placeholder 4"/>
          <p:cNvSpPr>
            <a:spLocks noGrp="1"/>
          </p:cNvSpPr>
          <p:nvPr>
            <p:ph type="body" sz="quarter" idx="10"/>
          </p:nvPr>
        </p:nvSpPr>
        <p:spPr>
          <a:xfrm>
            <a:off x="622300" y="477837"/>
            <a:ext cx="7893050" cy="233362"/>
          </a:xfrm>
        </p:spPr>
        <p:txBody>
          <a:bodyPr>
            <a:normAutofit fontScale="92500" lnSpcReduction="20000"/>
          </a:bodyPr>
          <a:lstStyle/>
          <a:p>
            <a:pPr marL="0" indent="0" fontAlgn="auto">
              <a:spcAft>
                <a:spcPts val="0"/>
              </a:spcAft>
              <a:buNone/>
            </a:pPr>
            <a:r>
              <a:rPr lang="en-US" dirty="0"/>
              <a:t>SUBSTANCE USE DISORDER APPROACH TO UDT</a:t>
            </a:r>
          </a:p>
        </p:txBody>
      </p:sp>
      <p:sp>
        <p:nvSpPr>
          <p:cNvPr id="6" name="Content Placeholder 2">
            <a:extLst>
              <a:ext uri="{FF2B5EF4-FFF2-40B4-BE49-F238E27FC236}">
                <a16:creationId xmlns:a16="http://schemas.microsoft.com/office/drawing/2014/main" id="{E7AC195C-B1F0-F847-8830-51B44F3FC2BA}"/>
              </a:ext>
            </a:extLst>
          </p:cNvPr>
          <p:cNvSpPr txBox="1">
            <a:spLocks/>
          </p:cNvSpPr>
          <p:nvPr/>
        </p:nvSpPr>
        <p:spPr>
          <a:xfrm>
            <a:off x="628650" y="1485900"/>
            <a:ext cx="8119934" cy="4691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kumimoji="0" lang="en-US" dirty="0"/>
              <a:t>Resources</a:t>
            </a:r>
          </a:p>
          <a:p>
            <a:pPr marL="914400" lvl="1" indent="-457200" fontAlgn="auto">
              <a:spcAft>
                <a:spcPts val="0"/>
              </a:spcAft>
              <a:buFont typeface="+mj-lt"/>
              <a:buAutoNum type="arabicPeriod"/>
            </a:pPr>
            <a:r>
              <a:rPr lang="en-US" dirty="0"/>
              <a:t>ASAM Pocket Guide</a:t>
            </a:r>
          </a:p>
          <a:p>
            <a:pPr lvl="2" fontAlgn="auto">
              <a:spcAft>
                <a:spcPts val="0"/>
              </a:spcAft>
            </a:pPr>
            <a:r>
              <a:rPr lang="en-US" dirty="0">
                <a:hlinkClick r:id="rId3"/>
              </a:rPr>
              <a:t>http://eguideline.guidelinecentral.com/i/840070-drug-testing-pocket-guide/</a:t>
            </a:r>
            <a:r>
              <a:rPr lang="en-US" dirty="0"/>
              <a:t> </a:t>
            </a:r>
          </a:p>
          <a:p>
            <a:pPr marL="914400" lvl="1" indent="-457200" fontAlgn="auto">
              <a:spcAft>
                <a:spcPts val="0"/>
              </a:spcAft>
              <a:buFont typeface="+mj-lt"/>
              <a:buAutoNum type="arabicPeriod"/>
            </a:pPr>
            <a:r>
              <a:rPr kumimoji="0" lang="en-US" sz="2100" dirty="0"/>
              <a:t> ASAM Drug Testing Infographic</a:t>
            </a:r>
          </a:p>
          <a:p>
            <a:pPr lvl="2" fontAlgn="auto">
              <a:spcAft>
                <a:spcPts val="0"/>
              </a:spcAft>
            </a:pPr>
            <a:r>
              <a:rPr lang="en-US" sz="1800" dirty="0">
                <a:hlinkClick r:id="rId4"/>
              </a:rPr>
              <a:t>https://www.asam.org/images/default-source/default-album/settings-and-levels-of-care-infographic-6-23-17_asam.jpg?sfvrsn=78fe7cc2_0</a:t>
            </a:r>
            <a:endParaRPr kumimoji="0" lang="en-US" sz="1900" dirty="0"/>
          </a:p>
          <a:p>
            <a:pPr marL="457200" lvl="1" indent="0" fontAlgn="auto">
              <a:spcAft>
                <a:spcPts val="0"/>
              </a:spcAft>
              <a:buFont typeface="Arial" panose="020B0604020202020204" pitchFamily="34" charset="0"/>
              <a:buNone/>
            </a:pPr>
            <a:endParaRPr kumimoji="0" lang="en-US" sz="2100" dirty="0"/>
          </a:p>
          <a:p>
            <a:pPr fontAlgn="auto">
              <a:spcAft>
                <a:spcPts val="0"/>
              </a:spcAft>
            </a:pPr>
            <a:r>
              <a:rPr kumimoji="0" lang="en-US" dirty="0"/>
              <a:t>Trainings:</a:t>
            </a:r>
          </a:p>
          <a:p>
            <a:pPr marL="914400" lvl="1" indent="-457200" fontAlgn="auto">
              <a:spcAft>
                <a:spcPts val="0"/>
              </a:spcAft>
              <a:buFont typeface="+mj-lt"/>
              <a:buAutoNum type="arabicPeriod"/>
            </a:pPr>
            <a:r>
              <a:rPr kumimoji="0" lang="en-US" sz="2000" dirty="0"/>
              <a:t> ASAM E-Learnings (available for CME credit)</a:t>
            </a:r>
          </a:p>
          <a:p>
            <a:pPr lvl="2" fontAlgn="auto">
              <a:spcAft>
                <a:spcPts val="0"/>
              </a:spcAft>
            </a:pPr>
            <a:r>
              <a:rPr lang="en-US" sz="1800" dirty="0">
                <a:hlinkClick r:id="rId5"/>
              </a:rPr>
              <a:t>https://elearning.asam.org/drugtestingwebinars</a:t>
            </a:r>
            <a:endParaRPr kumimoji="0" lang="en-US" sz="1800" u="sng" dirty="0"/>
          </a:p>
          <a:p>
            <a:pPr marL="0" indent="0" fontAlgn="auto">
              <a:spcAft>
                <a:spcPts val="0"/>
              </a:spcAft>
              <a:buNone/>
            </a:pPr>
            <a:endParaRPr kumimoji="0" lang="en-US" dirty="0"/>
          </a:p>
        </p:txBody>
      </p:sp>
    </p:spTree>
    <p:extLst>
      <p:ext uri="{BB962C8B-B14F-4D97-AF65-F5344CB8AC3E}">
        <p14:creationId xmlns:p14="http://schemas.microsoft.com/office/powerpoint/2010/main" val="337820649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5483-3432-E049-B3FD-F21FEC78A96D}"/>
              </a:ext>
            </a:extLst>
          </p:cNvPr>
          <p:cNvSpPr>
            <a:spLocks noGrp="1"/>
          </p:cNvSpPr>
          <p:nvPr>
            <p:ph type="title"/>
          </p:nvPr>
        </p:nvSpPr>
        <p:spPr>
          <a:xfrm>
            <a:off x="647700" y="806449"/>
            <a:ext cx="8251879" cy="584201"/>
          </a:xfrm>
        </p:spPr>
        <p:txBody>
          <a:bodyPr>
            <a:noAutofit/>
          </a:bodyPr>
          <a:lstStyle/>
          <a:p>
            <a:r>
              <a:rPr lang="en-US" dirty="0"/>
              <a:t>Key Considerations</a:t>
            </a:r>
          </a:p>
        </p:txBody>
      </p:sp>
      <p:sp>
        <p:nvSpPr>
          <p:cNvPr id="3" name="Content Placeholder 2">
            <a:extLst>
              <a:ext uri="{FF2B5EF4-FFF2-40B4-BE49-F238E27FC236}">
                <a16:creationId xmlns:a16="http://schemas.microsoft.com/office/drawing/2014/main" id="{C50E88E7-9997-A84A-AA12-E3CF8A2DEACE}"/>
              </a:ext>
            </a:extLst>
          </p:cNvPr>
          <p:cNvSpPr>
            <a:spLocks noGrp="1"/>
          </p:cNvSpPr>
          <p:nvPr>
            <p:ph idx="1"/>
          </p:nvPr>
        </p:nvSpPr>
        <p:spPr>
          <a:xfrm>
            <a:off x="647700" y="1485900"/>
            <a:ext cx="7867650" cy="4691063"/>
          </a:xfrm>
        </p:spPr>
        <p:txBody>
          <a:bodyPr>
            <a:normAutofit/>
          </a:bodyPr>
          <a:lstStyle/>
          <a:p>
            <a:pPr marL="0" indent="0">
              <a:buNone/>
            </a:pPr>
            <a:endParaRPr lang="en-US" sz="2400" dirty="0">
              <a:solidFill>
                <a:schemeClr val="tx1">
                  <a:lumMod val="85000"/>
                  <a:lumOff val="15000"/>
                </a:schemeClr>
              </a:solidFill>
            </a:endParaRPr>
          </a:p>
          <a:p>
            <a:pPr marL="0" indent="0">
              <a:buNone/>
            </a:pPr>
            <a:endParaRPr lang="en-US" sz="2400" dirty="0">
              <a:solidFill>
                <a:schemeClr val="tx1">
                  <a:lumMod val="85000"/>
                  <a:lumOff val="15000"/>
                </a:schemeClr>
              </a:solidFill>
            </a:endParaRPr>
          </a:p>
          <a:p>
            <a:pPr marL="0" indent="0">
              <a:buNone/>
            </a:pPr>
            <a:endParaRPr lang="en-US" dirty="0">
              <a:sym typeface="Helvetica Light" charset="0"/>
            </a:endParaRPr>
          </a:p>
        </p:txBody>
      </p:sp>
      <p:sp>
        <p:nvSpPr>
          <p:cNvPr id="5" name="Text Placeholder 4"/>
          <p:cNvSpPr>
            <a:spLocks noGrp="1"/>
          </p:cNvSpPr>
          <p:nvPr>
            <p:ph type="body" sz="quarter" idx="10"/>
          </p:nvPr>
        </p:nvSpPr>
        <p:spPr>
          <a:xfrm>
            <a:off x="622300" y="477837"/>
            <a:ext cx="7893050" cy="233362"/>
          </a:xfrm>
        </p:spPr>
        <p:txBody>
          <a:bodyPr>
            <a:normAutofit fontScale="92500" lnSpcReduction="20000"/>
          </a:bodyPr>
          <a:lstStyle/>
          <a:p>
            <a:pPr marL="0" indent="0" fontAlgn="auto">
              <a:spcAft>
                <a:spcPts val="0"/>
              </a:spcAft>
              <a:buNone/>
            </a:pPr>
            <a:r>
              <a:rPr lang="en-US" dirty="0"/>
              <a:t>SUBSTANCE USE DISORDER APPROACH TO UDT</a:t>
            </a:r>
          </a:p>
        </p:txBody>
      </p:sp>
      <p:sp>
        <p:nvSpPr>
          <p:cNvPr id="6" name="Content Placeholder 2">
            <a:extLst>
              <a:ext uri="{FF2B5EF4-FFF2-40B4-BE49-F238E27FC236}">
                <a16:creationId xmlns:a16="http://schemas.microsoft.com/office/drawing/2014/main" id="{E7AC195C-B1F0-F847-8830-51B44F3FC2BA}"/>
              </a:ext>
            </a:extLst>
          </p:cNvPr>
          <p:cNvSpPr txBox="1">
            <a:spLocks/>
          </p:cNvSpPr>
          <p:nvPr/>
        </p:nvSpPr>
        <p:spPr>
          <a:xfrm>
            <a:off x="647700" y="1700013"/>
            <a:ext cx="8119934" cy="3240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kumimoji="0" lang="en-US" dirty="0"/>
              <a:t>Urine drug screens are not a diagnostic for a substance use disorder</a:t>
            </a:r>
          </a:p>
          <a:p>
            <a:pPr marL="0" indent="0" fontAlgn="auto">
              <a:spcAft>
                <a:spcPts val="0"/>
              </a:spcAft>
              <a:buNone/>
            </a:pPr>
            <a:endParaRPr kumimoji="0" lang="en-US" sz="1200" dirty="0"/>
          </a:p>
          <a:p>
            <a:pPr fontAlgn="auto">
              <a:spcAft>
                <a:spcPts val="0"/>
              </a:spcAft>
            </a:pPr>
            <a:r>
              <a:rPr kumimoji="0" lang="en-US" dirty="0"/>
              <a:t>Treatment decisions should not solely be made on a urine drug screen</a:t>
            </a:r>
          </a:p>
          <a:p>
            <a:pPr marL="0" indent="0" fontAlgn="auto">
              <a:spcAft>
                <a:spcPts val="0"/>
              </a:spcAft>
              <a:buNone/>
            </a:pPr>
            <a:endParaRPr kumimoji="0" lang="en-US" dirty="0"/>
          </a:p>
        </p:txBody>
      </p:sp>
    </p:spTree>
    <p:extLst>
      <p:ext uri="{BB962C8B-B14F-4D97-AF65-F5344CB8AC3E}">
        <p14:creationId xmlns:p14="http://schemas.microsoft.com/office/powerpoint/2010/main" val="931994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_rels/theme4.xml.rels><?xml version="1.0" encoding="UTF-8" standalone="yes"?>
<Relationships xmlns="http://schemas.openxmlformats.org/package/2006/relationships"><Relationship Id="rId1" Type="http://schemas.openxmlformats.org/officeDocument/2006/relationships/image" Target="../media/image11.png"/></Relationships>
</file>

<file path=ppt/theme/theme1.xml><?xml version="1.0" encoding="utf-8"?>
<a:theme xmlns:a="http://schemas.openxmlformats.org/drawingml/2006/main" name="Custom Design">
  <a:themeElements>
    <a:clrScheme name="Custom 29">
      <a:dk1>
        <a:srgbClr val="282828"/>
      </a:dk1>
      <a:lt1>
        <a:srgbClr val="FFFFFF"/>
      </a:lt1>
      <a:dk2>
        <a:srgbClr val="333333"/>
      </a:dk2>
      <a:lt2>
        <a:srgbClr val="CCCCCC"/>
      </a:lt2>
      <a:accent1>
        <a:srgbClr val="C52E15"/>
      </a:accent1>
      <a:accent2>
        <a:srgbClr val="F95724"/>
      </a:accent2>
      <a:accent3>
        <a:srgbClr val="981A0C"/>
      </a:accent3>
      <a:accent4>
        <a:srgbClr val="888888"/>
      </a:accent4>
      <a:accent5>
        <a:srgbClr val="1B51A2"/>
      </a:accent5>
      <a:accent6>
        <a:srgbClr val="FF6829"/>
      </a:accent6>
      <a:hlink>
        <a:srgbClr val="0000FF"/>
      </a:hlink>
      <a:folHlink>
        <a:srgbClr val="FF00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29">
      <a:dk1>
        <a:srgbClr val="282828"/>
      </a:dk1>
      <a:lt1>
        <a:srgbClr val="FFFFFF"/>
      </a:lt1>
      <a:dk2>
        <a:srgbClr val="333333"/>
      </a:dk2>
      <a:lt2>
        <a:srgbClr val="CCCCCC"/>
      </a:lt2>
      <a:accent1>
        <a:srgbClr val="C52E15"/>
      </a:accent1>
      <a:accent2>
        <a:srgbClr val="F95724"/>
      </a:accent2>
      <a:accent3>
        <a:srgbClr val="981A0C"/>
      </a:accent3>
      <a:accent4>
        <a:srgbClr val="888888"/>
      </a:accent4>
      <a:accent5>
        <a:srgbClr val="1B51A2"/>
      </a:accent5>
      <a:accent6>
        <a:srgbClr val="FF6829"/>
      </a:accent6>
      <a:hlink>
        <a:srgbClr val="0000FF"/>
      </a:hlink>
      <a:folHlink>
        <a:srgbClr val="FF00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39</TotalTime>
  <Words>599</Words>
  <Application>Microsoft Office PowerPoint</Application>
  <PresentationFormat>On-screen Show (4:3)</PresentationFormat>
  <Paragraphs>83</Paragraphs>
  <Slides>5</Slides>
  <Notes>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vt:i4>
      </vt:variant>
    </vt:vector>
  </HeadingPairs>
  <TitlesOfParts>
    <vt:vector size="14" baseType="lpstr">
      <vt:lpstr>Arial</vt:lpstr>
      <vt:lpstr>Avenir Book</vt:lpstr>
      <vt:lpstr>Avenir Medium</vt:lpstr>
      <vt:lpstr>Calibri</vt:lpstr>
      <vt:lpstr>Courier New</vt:lpstr>
      <vt:lpstr>Helvetica Light</vt:lpstr>
      <vt:lpstr>Custom Design</vt:lpstr>
      <vt:lpstr>1_Custom Design</vt:lpstr>
      <vt:lpstr>Office Theme</vt:lpstr>
      <vt:lpstr>PowerPoint Presentation</vt:lpstr>
      <vt:lpstr>Workflow Suggestions – Urine Drug Testing (UDT)</vt:lpstr>
      <vt:lpstr>Screening Frequency</vt:lpstr>
      <vt:lpstr>Optimal Opioid Management – UDT</vt:lpstr>
      <vt:lpstr>Key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Merissa Oliver</dc:creator>
  <cp:lastModifiedBy>Eric Mitchell</cp:lastModifiedBy>
  <cp:revision>1297</cp:revision>
  <cp:lastPrinted>2019-03-23T17:37:06Z</cp:lastPrinted>
  <dcterms:modified xsi:type="dcterms:W3CDTF">2019-06-14T21:13:24Z</dcterms:modified>
</cp:coreProperties>
</file>